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73748" autoAdjust="0"/>
  </p:normalViewPr>
  <p:slideViewPr>
    <p:cSldViewPr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noam\Downloads\t03_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noam\Downloads\t03_0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noam\Documents\&#1492;&#1513;&#1493;&#1493;&#1488;&#1514;%20&#1502;&#1491;&#1491;&#1497;&#1501;%20(&#1502;&#1494;&#1493;&#1503;,%20&#1502;&#1495;&#1497;&#1512;&#1497;&#1501;%20&#1500;&#1510;&#1512;&#1499;&#1503;%20&#1493;&#1502;&#1494;&#1493;&#1503;%20OECD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495;&#1493;&#1489;&#1512;&#1514;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noam\Documents\&#1492;&#1513;&#1493;&#1493;&#1488;&#1514;%20&#1502;&#1491;&#1491;&#1497;&#1501;%20(&#1502;&#1494;&#1493;&#1503;,%20&#1502;&#1495;&#1497;&#1512;&#1497;&#1501;%20&#1500;&#1510;&#1512;&#1499;&#1503;%20&#1493;&#1502;&#1494;&#1493;&#1503;%20OECD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noam\Documents\&#1492;&#1513;&#1493;&#1493;&#1488;&#1514;%20&#1502;&#1491;&#1491;&#1497;&#1501;%20(&#1502;&#1494;&#1493;&#1503;,%20&#1502;&#1495;&#1497;&#1512;&#1497;&#1501;%20&#1500;&#1510;&#1512;&#1499;&#1503;%20&#1493;&#1502;&#1494;&#1493;&#1503;%20OECD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noam\Documents\&#1492;&#1513;&#1493;&#1493;&#1488;&#1514;%20&#1502;&#1491;&#1491;&#1497;&#1501;%20(&#1502;&#1494;&#1493;&#1503;,%20&#1502;&#1495;&#1497;&#1512;&#1497;&#1501;%20&#1500;&#1510;&#1512;&#1499;&#1503;%20&#1493;&#1502;&#1494;&#1493;&#1503;%20OECD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noam\Documents\&#1492;&#1513;&#1493;&#1493;&#1488;&#1514;%20&#1502;&#1491;&#1491;&#1497;&#1501;%20(&#1502;&#1494;&#1493;&#1503;,%20&#1502;&#1495;&#1497;&#1512;&#1497;&#1501;%20&#1500;&#1510;&#1512;&#1499;&#1503;%20&#1493;&#1502;&#1494;&#1493;&#1503;%20OEC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30"/>
      <c:rotY val="3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layout/>
              <c:spPr/>
              <c:txPr>
                <a:bodyPr/>
                <a:lstStyle/>
                <a:p>
                  <a:pPr>
                    <a:defRPr sz="1800">
                      <a:ln>
                        <a:solidFill>
                          <a:sysClr val="windowText" lastClr="000000"/>
                        </a:solidFill>
                      </a:ln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[t03_02.xls]גיליון1!$B$7:$B$11</c:f>
              <c:strCache>
                <c:ptCount val="5"/>
                <c:pt idx="0">
                  <c:v>דיור</c:v>
                </c:pt>
                <c:pt idx="1">
                  <c:v>תחבורה ותקשורת</c:v>
                </c:pt>
                <c:pt idx="2">
                  <c:v>מזון</c:v>
                </c:pt>
                <c:pt idx="3">
                  <c:v>חינוך תרבות ובידור</c:v>
                </c:pt>
                <c:pt idx="4">
                  <c:v>אחר</c:v>
                </c:pt>
              </c:strCache>
            </c:strRef>
          </c:cat>
          <c:val>
            <c:numRef>
              <c:f>[t03_02.xls]גיליון1!$D$7:$D$11</c:f>
              <c:numCache>
                <c:formatCode>0%</c:formatCode>
                <c:ptCount val="5"/>
                <c:pt idx="0">
                  <c:v>0.2506622753633565</c:v>
                </c:pt>
                <c:pt idx="1">
                  <c:v>0.20118851578721272</c:v>
                </c:pt>
                <c:pt idx="2">
                  <c:v>0.16116560463950741</c:v>
                </c:pt>
                <c:pt idx="3">
                  <c:v>0.12271783489654185</c:v>
                </c:pt>
                <c:pt idx="4">
                  <c:v>0.26419417197680251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 smtClean="0"/>
                      <a:t>בשר, </a:t>
                    </a:r>
                    <a:r>
                      <a:rPr lang="he-IL"/>
                      <a:t>עופות ודגים 20%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[t03_02.xls]גיליון1!$B$22:$B$28</c:f>
              <c:strCache>
                <c:ptCount val="7"/>
                <c:pt idx="0">
                  <c:v>בשר עופות ודגים</c:v>
                </c:pt>
                <c:pt idx="1">
                  <c:v>ירקות ופירות</c:v>
                </c:pt>
                <c:pt idx="2">
                  <c:v>לחם, דגנים ומוצרי בצק</c:v>
                </c:pt>
                <c:pt idx="3">
                  <c:v>ארוחות מחוץ לבית</c:v>
                </c:pt>
                <c:pt idx="4">
                  <c:v>חלב ומוצריו, ביצים</c:v>
                </c:pt>
                <c:pt idx="5">
                  <c:v>אחר</c:v>
                </c:pt>
                <c:pt idx="6">
                  <c:v>משקאות</c:v>
                </c:pt>
              </c:strCache>
            </c:strRef>
          </c:cat>
          <c:val>
            <c:numRef>
              <c:f>[t03_02.xls]גיליון1!$D$22:$D$28</c:f>
              <c:numCache>
                <c:formatCode>0%</c:formatCode>
                <c:ptCount val="7"/>
                <c:pt idx="0">
                  <c:v>0.19857840959573522</c:v>
                </c:pt>
                <c:pt idx="1">
                  <c:v>0.18169702354509107</c:v>
                </c:pt>
                <c:pt idx="2">
                  <c:v>0.14393602843180808</c:v>
                </c:pt>
                <c:pt idx="3">
                  <c:v>0.14349178143047533</c:v>
                </c:pt>
                <c:pt idx="4">
                  <c:v>0.14215904042647712</c:v>
                </c:pt>
                <c:pt idx="5">
                  <c:v>0.13371834740115504</c:v>
                </c:pt>
                <c:pt idx="6">
                  <c:v>5.6419369169258105E-2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'[השוואת מדדים (מזון, מחירים לצרכן ומזון OECD).xlsx]OECD.Stat export'!$B$11</c:f>
              <c:strCache>
                <c:ptCount val="1"/>
                <c:pt idx="0">
                  <c:v>מדד מחירי המזון - OECD</c:v>
                </c:pt>
              </c:strCache>
            </c:strRef>
          </c:tx>
          <c:marker>
            <c:symbol val="none"/>
          </c:marker>
          <c:cat>
            <c:numRef>
              <c:f>'[השוואת מדדים (מזון, מחירים לצרכן ומזון OECD).xlsx]OECD.Stat export'!$C$10:$FN$10</c:f>
              <c:numCache>
                <c:formatCode>General</c:formatCode>
                <c:ptCount val="168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</c:numCache>
            </c:numRef>
          </c:cat>
          <c:val>
            <c:numRef>
              <c:f>'[השוואת מדדים (מזון, מחירים לצרכן ומזון OECD).xlsx]OECD.Stat export'!$C$11:$FN$11</c:f>
              <c:numCache>
                <c:formatCode>General</c:formatCode>
                <c:ptCount val="168"/>
                <c:pt idx="0">
                  <c:v>98.962243320821372</c:v>
                </c:pt>
                <c:pt idx="1">
                  <c:v>99.227202472952101</c:v>
                </c:pt>
                <c:pt idx="2">
                  <c:v>99.227202472952101</c:v>
                </c:pt>
                <c:pt idx="3">
                  <c:v>99.492161625082787</c:v>
                </c:pt>
                <c:pt idx="4">
                  <c:v>99.88960035327888</c:v>
                </c:pt>
                <c:pt idx="5">
                  <c:v>99.757120777213515</c:v>
                </c:pt>
                <c:pt idx="6">
                  <c:v>100.02207992934423</c:v>
                </c:pt>
                <c:pt idx="7">
                  <c:v>100.15455950540957</c:v>
                </c:pt>
                <c:pt idx="8">
                  <c:v>100.41951865754029</c:v>
                </c:pt>
                <c:pt idx="9">
                  <c:v>100.68447780967101</c:v>
                </c:pt>
                <c:pt idx="10">
                  <c:v>100.68447780967101</c:v>
                </c:pt>
                <c:pt idx="11">
                  <c:v>101.47935526606314</c:v>
                </c:pt>
                <c:pt idx="12">
                  <c:v>102.40671229852065</c:v>
                </c:pt>
                <c:pt idx="13">
                  <c:v>102.67167145065136</c:v>
                </c:pt>
                <c:pt idx="14">
                  <c:v>103.20158975491279</c:v>
                </c:pt>
                <c:pt idx="15">
                  <c:v>103.86398763523958</c:v>
                </c:pt>
                <c:pt idx="16">
                  <c:v>104.79134466769705</c:v>
                </c:pt>
                <c:pt idx="17">
                  <c:v>104.92382424376243</c:v>
                </c:pt>
                <c:pt idx="18">
                  <c:v>104.79134466769705</c:v>
                </c:pt>
                <c:pt idx="19">
                  <c:v>104.92382424376243</c:v>
                </c:pt>
                <c:pt idx="20">
                  <c:v>105.05630381982778</c:v>
                </c:pt>
                <c:pt idx="21">
                  <c:v>105.85118127621993</c:v>
                </c:pt>
                <c:pt idx="22">
                  <c:v>105.5862221240892</c:v>
                </c:pt>
                <c:pt idx="23">
                  <c:v>106.11614042835062</c:v>
                </c:pt>
                <c:pt idx="24">
                  <c:v>107.70589534113491</c:v>
                </c:pt>
                <c:pt idx="25">
                  <c:v>107.57341576506956</c:v>
                </c:pt>
                <c:pt idx="26">
                  <c:v>107.57341576506956</c:v>
                </c:pt>
                <c:pt idx="27">
                  <c:v>107.83837491720027</c:v>
                </c:pt>
                <c:pt idx="28">
                  <c:v>107.70589534113491</c:v>
                </c:pt>
                <c:pt idx="29">
                  <c:v>107.17597703687349</c:v>
                </c:pt>
                <c:pt idx="30">
                  <c:v>107.04349746080813</c:v>
                </c:pt>
                <c:pt idx="31">
                  <c:v>107.04349746080813</c:v>
                </c:pt>
                <c:pt idx="32">
                  <c:v>107.30845661293884</c:v>
                </c:pt>
                <c:pt idx="33">
                  <c:v>107.30845661293884</c:v>
                </c:pt>
                <c:pt idx="34">
                  <c:v>107.57341576506956</c:v>
                </c:pt>
                <c:pt idx="35">
                  <c:v>107.97085449326562</c:v>
                </c:pt>
                <c:pt idx="36">
                  <c:v>108.6332523735924</c:v>
                </c:pt>
                <c:pt idx="37">
                  <c:v>109.16317067785383</c:v>
                </c:pt>
                <c:pt idx="38">
                  <c:v>109.56060940604991</c:v>
                </c:pt>
                <c:pt idx="39">
                  <c:v>109.56060940604991</c:v>
                </c:pt>
                <c:pt idx="40">
                  <c:v>109.82556855818061</c:v>
                </c:pt>
                <c:pt idx="41">
                  <c:v>109.95804813424597</c:v>
                </c:pt>
                <c:pt idx="42">
                  <c:v>109.56060940604991</c:v>
                </c:pt>
                <c:pt idx="43">
                  <c:v>109.82556855818061</c:v>
                </c:pt>
                <c:pt idx="44">
                  <c:v>110.35548686244204</c:v>
                </c:pt>
                <c:pt idx="45">
                  <c:v>110.88540516670346</c:v>
                </c:pt>
                <c:pt idx="46">
                  <c:v>111.01788474276883</c:v>
                </c:pt>
                <c:pt idx="47">
                  <c:v>111.68028262309561</c:v>
                </c:pt>
                <c:pt idx="48">
                  <c:v>112.21020092735704</c:v>
                </c:pt>
                <c:pt idx="49">
                  <c:v>112.34268050342239</c:v>
                </c:pt>
                <c:pt idx="50">
                  <c:v>112.6076396555531</c:v>
                </c:pt>
                <c:pt idx="51">
                  <c:v>112.34268050342239</c:v>
                </c:pt>
                <c:pt idx="52">
                  <c:v>113.13755795981453</c:v>
                </c:pt>
                <c:pt idx="53">
                  <c:v>113.13755795981453</c:v>
                </c:pt>
                <c:pt idx="54">
                  <c:v>113.00507838374917</c:v>
                </c:pt>
                <c:pt idx="55">
                  <c:v>112.74011923161845</c:v>
                </c:pt>
                <c:pt idx="56">
                  <c:v>112.74011923161845</c:v>
                </c:pt>
                <c:pt idx="57">
                  <c:v>113.66747626407596</c:v>
                </c:pt>
                <c:pt idx="58">
                  <c:v>113.79995584014131</c:v>
                </c:pt>
                <c:pt idx="59">
                  <c:v>113.79995584014131</c:v>
                </c:pt>
                <c:pt idx="60">
                  <c:v>114.06491499227202</c:v>
                </c:pt>
                <c:pt idx="61">
                  <c:v>114.19739456833737</c:v>
                </c:pt>
                <c:pt idx="62">
                  <c:v>114.46235372046809</c:v>
                </c:pt>
                <c:pt idx="63">
                  <c:v>114.85979244866417</c:v>
                </c:pt>
                <c:pt idx="64">
                  <c:v>115.12475160079488</c:v>
                </c:pt>
                <c:pt idx="65">
                  <c:v>114.46235372046809</c:v>
                </c:pt>
                <c:pt idx="66">
                  <c:v>114.32987414440274</c:v>
                </c:pt>
                <c:pt idx="67">
                  <c:v>114.06491499227202</c:v>
                </c:pt>
                <c:pt idx="68">
                  <c:v>114.32987414440274</c:v>
                </c:pt>
                <c:pt idx="69">
                  <c:v>114.59483329653345</c:v>
                </c:pt>
                <c:pt idx="70">
                  <c:v>114.7273128725988</c:v>
                </c:pt>
                <c:pt idx="71">
                  <c:v>115.25723117686023</c:v>
                </c:pt>
                <c:pt idx="72">
                  <c:v>116.44954736144844</c:v>
                </c:pt>
                <c:pt idx="73">
                  <c:v>116.31706778538309</c:v>
                </c:pt>
                <c:pt idx="74">
                  <c:v>116.05210863325237</c:v>
                </c:pt>
                <c:pt idx="75">
                  <c:v>116.18458820931772</c:v>
                </c:pt>
                <c:pt idx="76">
                  <c:v>116.71450651357915</c:v>
                </c:pt>
                <c:pt idx="77">
                  <c:v>116.71450651357915</c:v>
                </c:pt>
                <c:pt idx="78">
                  <c:v>116.84698608964452</c:v>
                </c:pt>
                <c:pt idx="79">
                  <c:v>117.37690439390593</c:v>
                </c:pt>
                <c:pt idx="80">
                  <c:v>118.03930227423272</c:v>
                </c:pt>
                <c:pt idx="81">
                  <c:v>118.17178185029807</c:v>
                </c:pt>
                <c:pt idx="82">
                  <c:v>117.90682269816736</c:v>
                </c:pt>
                <c:pt idx="83">
                  <c:v>118.17178185029807</c:v>
                </c:pt>
                <c:pt idx="84">
                  <c:v>119.23161845882093</c:v>
                </c:pt>
                <c:pt idx="85">
                  <c:v>119.76153676308236</c:v>
                </c:pt>
                <c:pt idx="86">
                  <c:v>120.02649591521308</c:v>
                </c:pt>
                <c:pt idx="87">
                  <c:v>120.42393464340914</c:v>
                </c:pt>
                <c:pt idx="88">
                  <c:v>120.8213733716052</c:v>
                </c:pt>
                <c:pt idx="89">
                  <c:v>120.8213733716052</c:v>
                </c:pt>
                <c:pt idx="90">
                  <c:v>120.95385294767057</c:v>
                </c:pt>
                <c:pt idx="91">
                  <c:v>121.483771251932</c:v>
                </c:pt>
                <c:pt idx="92">
                  <c:v>122.27864870832413</c:v>
                </c:pt>
                <c:pt idx="93">
                  <c:v>123.33848531684698</c:v>
                </c:pt>
                <c:pt idx="94">
                  <c:v>123.6034444689777</c:v>
                </c:pt>
                <c:pt idx="95">
                  <c:v>124.13336277323913</c:v>
                </c:pt>
                <c:pt idx="96">
                  <c:v>125.59063810995805</c:v>
                </c:pt>
                <c:pt idx="97">
                  <c:v>125.98807683815411</c:v>
                </c:pt>
                <c:pt idx="98">
                  <c:v>126.25303599028483</c:v>
                </c:pt>
                <c:pt idx="99">
                  <c:v>127.5778317509384</c:v>
                </c:pt>
                <c:pt idx="100">
                  <c:v>128.24022963126518</c:v>
                </c:pt>
                <c:pt idx="101">
                  <c:v>128.90262751159196</c:v>
                </c:pt>
                <c:pt idx="102">
                  <c:v>129.82998454404947</c:v>
                </c:pt>
                <c:pt idx="103">
                  <c:v>130.22742327224552</c:v>
                </c:pt>
                <c:pt idx="104">
                  <c:v>130.75734157650695</c:v>
                </c:pt>
                <c:pt idx="105">
                  <c:v>131.41973945683372</c:v>
                </c:pt>
                <c:pt idx="106">
                  <c:v>131.41973945683372</c:v>
                </c:pt>
                <c:pt idx="107">
                  <c:v>131.68469860896445</c:v>
                </c:pt>
                <c:pt idx="108">
                  <c:v>132.34709648929123</c:v>
                </c:pt>
                <c:pt idx="109">
                  <c:v>132.08213733716053</c:v>
                </c:pt>
                <c:pt idx="110">
                  <c:v>131.94965776109515</c:v>
                </c:pt>
                <c:pt idx="111">
                  <c:v>131.68469860896445</c:v>
                </c:pt>
                <c:pt idx="112">
                  <c:v>131.5522190328991</c:v>
                </c:pt>
                <c:pt idx="113">
                  <c:v>131.15478030470302</c:v>
                </c:pt>
                <c:pt idx="114">
                  <c:v>130.49238242437625</c:v>
                </c:pt>
                <c:pt idx="115">
                  <c:v>130.3599028483109</c:v>
                </c:pt>
                <c:pt idx="116">
                  <c:v>130.09494369618017</c:v>
                </c:pt>
                <c:pt idx="117">
                  <c:v>130.09494369618017</c:v>
                </c:pt>
                <c:pt idx="118">
                  <c:v>129.96246412011482</c:v>
                </c:pt>
                <c:pt idx="119">
                  <c:v>130.3599028483109</c:v>
                </c:pt>
                <c:pt idx="120">
                  <c:v>131.68469860896445</c:v>
                </c:pt>
                <c:pt idx="121">
                  <c:v>131.94965776109515</c:v>
                </c:pt>
                <c:pt idx="122">
                  <c:v>132.34709648929123</c:v>
                </c:pt>
                <c:pt idx="123">
                  <c:v>132.61205564142193</c:v>
                </c:pt>
                <c:pt idx="124">
                  <c:v>132.34709648929123</c:v>
                </c:pt>
                <c:pt idx="125">
                  <c:v>131.94965776109515</c:v>
                </c:pt>
                <c:pt idx="126">
                  <c:v>131.8171781850298</c:v>
                </c:pt>
                <c:pt idx="127">
                  <c:v>132.08213733716053</c:v>
                </c:pt>
                <c:pt idx="128">
                  <c:v>132.87701479355266</c:v>
                </c:pt>
                <c:pt idx="129">
                  <c:v>133.40693309781409</c:v>
                </c:pt>
                <c:pt idx="130">
                  <c:v>133.40693309781409</c:v>
                </c:pt>
                <c:pt idx="131">
                  <c:v>133.53941267387944</c:v>
                </c:pt>
                <c:pt idx="132">
                  <c:v>134.99668801059838</c:v>
                </c:pt>
                <c:pt idx="133">
                  <c:v>135.79156546699051</c:v>
                </c:pt>
                <c:pt idx="134">
                  <c:v>136.45396334731728</c:v>
                </c:pt>
                <c:pt idx="135">
                  <c:v>136.85140207551336</c:v>
                </c:pt>
                <c:pt idx="136">
                  <c:v>137.51379995584014</c:v>
                </c:pt>
                <c:pt idx="137">
                  <c:v>137.24884080370941</c:v>
                </c:pt>
                <c:pt idx="138">
                  <c:v>137.64627953190549</c:v>
                </c:pt>
                <c:pt idx="139">
                  <c:v>138.04371826010157</c:v>
                </c:pt>
                <c:pt idx="140">
                  <c:v>138.573636564363</c:v>
                </c:pt>
                <c:pt idx="141">
                  <c:v>138.8385957164937</c:v>
                </c:pt>
                <c:pt idx="142">
                  <c:v>138.8385957164937</c:v>
                </c:pt>
                <c:pt idx="143">
                  <c:v>139.63347317288586</c:v>
                </c:pt>
                <c:pt idx="144">
                  <c:v>140.69330978140869</c:v>
                </c:pt>
                <c:pt idx="145">
                  <c:v>141.09074850960477</c:v>
                </c:pt>
                <c:pt idx="146">
                  <c:v>141.22322808567012</c:v>
                </c:pt>
                <c:pt idx="147">
                  <c:v>141.09074850960477</c:v>
                </c:pt>
                <c:pt idx="148">
                  <c:v>141.09074850960477</c:v>
                </c:pt>
                <c:pt idx="149">
                  <c:v>141.09074850960477</c:v>
                </c:pt>
                <c:pt idx="150">
                  <c:v>140.95826893353942</c:v>
                </c:pt>
                <c:pt idx="151">
                  <c:v>141.09074850960477</c:v>
                </c:pt>
                <c:pt idx="152">
                  <c:v>141.35570766173549</c:v>
                </c:pt>
                <c:pt idx="153">
                  <c:v>141.88562596599689</c:v>
                </c:pt>
                <c:pt idx="154">
                  <c:v>142.01810554206227</c:v>
                </c:pt>
                <c:pt idx="155">
                  <c:v>142.5480238463237</c:v>
                </c:pt>
                <c:pt idx="156">
                  <c:v>143.60786045484653</c:v>
                </c:pt>
                <c:pt idx="157">
                  <c:v>143.60786045484653</c:v>
                </c:pt>
                <c:pt idx="158">
                  <c:v>143.74034003091191</c:v>
                </c:pt>
                <c:pt idx="159">
                  <c:v>143.87281960697726</c:v>
                </c:pt>
                <c:pt idx="160">
                  <c:v>143.87281960697726</c:v>
                </c:pt>
                <c:pt idx="161">
                  <c:v>144.00529918304261</c:v>
                </c:pt>
                <c:pt idx="162">
                  <c:v>144.00529918304261</c:v>
                </c:pt>
                <c:pt idx="163">
                  <c:v>144.00529918304261</c:v>
                </c:pt>
                <c:pt idx="164">
                  <c:v>144.00529918304261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'[השוואת מדדים (מזון, מחירים לצרכן ומזון OECD).xlsx]OECD.Stat export'!$B$12</c:f>
              <c:strCache>
                <c:ptCount val="1"/>
                <c:pt idx="0">
                  <c:v>מדד מחירי המזון - ישראל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'[השוואת מדדים (מזון, מחירים לצרכן ומזון OECD).xlsx]OECD.Stat export'!$C$10:$FN$10</c:f>
              <c:numCache>
                <c:formatCode>General</c:formatCode>
                <c:ptCount val="168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</c:numCache>
            </c:numRef>
          </c:cat>
          <c:val>
            <c:numRef>
              <c:f>'[השוואת מדדים (מזון, מחירים לצרכן ומזון OECD).xlsx]OECD.Stat export'!$C$12:$FN$12</c:f>
              <c:numCache>
                <c:formatCode>General</c:formatCode>
                <c:ptCount val="168"/>
                <c:pt idx="0">
                  <c:v>99.178082188259907</c:v>
                </c:pt>
                <c:pt idx="1">
                  <c:v>99.360730590079896</c:v>
                </c:pt>
                <c:pt idx="2">
                  <c:v>99.086757987349898</c:v>
                </c:pt>
                <c:pt idx="3">
                  <c:v>98.264840179159904</c:v>
                </c:pt>
                <c:pt idx="4">
                  <c:v>100.54794520191</c:v>
                </c:pt>
                <c:pt idx="5">
                  <c:v>98.904109585529895</c:v>
                </c:pt>
                <c:pt idx="6">
                  <c:v>99.452054790990005</c:v>
                </c:pt>
                <c:pt idx="7">
                  <c:v>100.09132419736</c:v>
                </c:pt>
                <c:pt idx="8">
                  <c:v>100.36529680008999</c:v>
                </c:pt>
                <c:pt idx="9">
                  <c:v>101.826484014649</c:v>
                </c:pt>
                <c:pt idx="10">
                  <c:v>101.826484014649</c:v>
                </c:pt>
                <c:pt idx="11">
                  <c:v>101.27853880919</c:v>
                </c:pt>
                <c:pt idx="12">
                  <c:v>101</c:v>
                </c:pt>
                <c:pt idx="13">
                  <c:v>100.7</c:v>
                </c:pt>
                <c:pt idx="14">
                  <c:v>100.5</c:v>
                </c:pt>
                <c:pt idx="15">
                  <c:v>101.9</c:v>
                </c:pt>
                <c:pt idx="16">
                  <c:v>103.099999999999</c:v>
                </c:pt>
                <c:pt idx="17">
                  <c:v>102.8</c:v>
                </c:pt>
                <c:pt idx="18">
                  <c:v>102.4</c:v>
                </c:pt>
                <c:pt idx="19">
                  <c:v>103.2</c:v>
                </c:pt>
                <c:pt idx="20">
                  <c:v>103.7</c:v>
                </c:pt>
                <c:pt idx="21">
                  <c:v>104.099999999999</c:v>
                </c:pt>
                <c:pt idx="22">
                  <c:v>103.5</c:v>
                </c:pt>
                <c:pt idx="23">
                  <c:v>103.3</c:v>
                </c:pt>
                <c:pt idx="24">
                  <c:v>103.8</c:v>
                </c:pt>
                <c:pt idx="25">
                  <c:v>103.4</c:v>
                </c:pt>
                <c:pt idx="26">
                  <c:v>103</c:v>
                </c:pt>
                <c:pt idx="27">
                  <c:v>104.4</c:v>
                </c:pt>
                <c:pt idx="28">
                  <c:v>103.5</c:v>
                </c:pt>
                <c:pt idx="29">
                  <c:v>103.8</c:v>
                </c:pt>
                <c:pt idx="30">
                  <c:v>104.599999999999</c:v>
                </c:pt>
                <c:pt idx="31">
                  <c:v>106.4</c:v>
                </c:pt>
                <c:pt idx="32">
                  <c:v>108.4</c:v>
                </c:pt>
                <c:pt idx="33">
                  <c:v>108.8</c:v>
                </c:pt>
                <c:pt idx="34">
                  <c:v>107.7</c:v>
                </c:pt>
                <c:pt idx="35">
                  <c:v>107.2</c:v>
                </c:pt>
                <c:pt idx="36">
                  <c:v>106.5594</c:v>
                </c:pt>
                <c:pt idx="37">
                  <c:v>107.0864</c:v>
                </c:pt>
                <c:pt idx="38">
                  <c:v>108.35120000000001</c:v>
                </c:pt>
                <c:pt idx="39">
                  <c:v>109.089</c:v>
                </c:pt>
                <c:pt idx="40">
                  <c:v>110.4592</c:v>
                </c:pt>
                <c:pt idx="41">
                  <c:v>109.82680000000001</c:v>
                </c:pt>
                <c:pt idx="42">
                  <c:v>108.35120000000001</c:v>
                </c:pt>
                <c:pt idx="43">
                  <c:v>107.92959999999999</c:v>
                </c:pt>
                <c:pt idx="44">
                  <c:v>107.8242</c:v>
                </c:pt>
                <c:pt idx="45">
                  <c:v>108.562</c:v>
                </c:pt>
                <c:pt idx="46">
                  <c:v>108.45659999999999</c:v>
                </c:pt>
                <c:pt idx="47">
                  <c:v>108.2458</c:v>
                </c:pt>
                <c:pt idx="48">
                  <c:v>108.45659999999999</c:v>
                </c:pt>
                <c:pt idx="49">
                  <c:v>108.562</c:v>
                </c:pt>
                <c:pt idx="50">
                  <c:v>108.2458</c:v>
                </c:pt>
                <c:pt idx="51">
                  <c:v>108.7728</c:v>
                </c:pt>
                <c:pt idx="52">
                  <c:v>108.2458</c:v>
                </c:pt>
                <c:pt idx="53">
                  <c:v>106.3486</c:v>
                </c:pt>
                <c:pt idx="54">
                  <c:v>106.1378</c:v>
                </c:pt>
                <c:pt idx="55">
                  <c:v>106.7702</c:v>
                </c:pt>
                <c:pt idx="56">
                  <c:v>107.1918</c:v>
                </c:pt>
                <c:pt idx="57">
                  <c:v>107.7188</c:v>
                </c:pt>
                <c:pt idx="58">
                  <c:v>108.2458</c:v>
                </c:pt>
                <c:pt idx="59">
                  <c:v>111.197</c:v>
                </c:pt>
                <c:pt idx="60">
                  <c:v>110.143</c:v>
                </c:pt>
                <c:pt idx="61">
                  <c:v>110.4592</c:v>
                </c:pt>
                <c:pt idx="62">
                  <c:v>109.5106</c:v>
                </c:pt>
                <c:pt idx="63">
                  <c:v>109.616</c:v>
                </c:pt>
                <c:pt idx="64">
                  <c:v>109.7214</c:v>
                </c:pt>
                <c:pt idx="65">
                  <c:v>108.035</c:v>
                </c:pt>
                <c:pt idx="66">
                  <c:v>107.92959999999999</c:v>
                </c:pt>
                <c:pt idx="67">
                  <c:v>108.9836</c:v>
                </c:pt>
                <c:pt idx="68">
                  <c:v>110.2484</c:v>
                </c:pt>
                <c:pt idx="69">
                  <c:v>111.0916</c:v>
                </c:pt>
                <c:pt idx="70">
                  <c:v>112.1456</c:v>
                </c:pt>
                <c:pt idx="71">
                  <c:v>110.7754</c:v>
                </c:pt>
                <c:pt idx="72">
                  <c:v>112.0402</c:v>
                </c:pt>
                <c:pt idx="73">
                  <c:v>113.0942</c:v>
                </c:pt>
                <c:pt idx="74">
                  <c:v>114.0428</c:v>
                </c:pt>
                <c:pt idx="75">
                  <c:v>115.83459999999999</c:v>
                </c:pt>
                <c:pt idx="76">
                  <c:v>116.0454</c:v>
                </c:pt>
                <c:pt idx="77">
                  <c:v>115.2022</c:v>
                </c:pt>
                <c:pt idx="78">
                  <c:v>115.0968</c:v>
                </c:pt>
                <c:pt idx="79">
                  <c:v>115.30759999999999</c:v>
                </c:pt>
                <c:pt idx="80">
                  <c:v>115.30759999999999</c:v>
                </c:pt>
                <c:pt idx="81">
                  <c:v>116.1508</c:v>
                </c:pt>
                <c:pt idx="82">
                  <c:v>116.5724</c:v>
                </c:pt>
                <c:pt idx="83">
                  <c:v>116.467</c:v>
                </c:pt>
                <c:pt idx="84">
                  <c:v>117.7440264</c:v>
                </c:pt>
                <c:pt idx="85">
                  <c:v>117.51383279999899</c:v>
                </c:pt>
                <c:pt idx="86">
                  <c:v>117.2836392</c:v>
                </c:pt>
                <c:pt idx="87">
                  <c:v>117.8591232</c:v>
                </c:pt>
                <c:pt idx="88">
                  <c:v>119.01009120000001</c:v>
                </c:pt>
                <c:pt idx="89">
                  <c:v>117.398736</c:v>
                </c:pt>
                <c:pt idx="90">
                  <c:v>117.398736</c:v>
                </c:pt>
                <c:pt idx="91">
                  <c:v>119.81576879999901</c:v>
                </c:pt>
                <c:pt idx="92">
                  <c:v>121.0818336</c:v>
                </c:pt>
                <c:pt idx="93">
                  <c:v>121.7724144</c:v>
                </c:pt>
                <c:pt idx="94">
                  <c:v>123.0384792</c:v>
                </c:pt>
                <c:pt idx="95">
                  <c:v>124.0743504</c:v>
                </c:pt>
                <c:pt idx="96">
                  <c:v>126.9517704</c:v>
                </c:pt>
                <c:pt idx="97">
                  <c:v>130.1744808</c:v>
                </c:pt>
                <c:pt idx="98">
                  <c:v>130.1744808</c:v>
                </c:pt>
                <c:pt idx="99">
                  <c:v>133.1669976</c:v>
                </c:pt>
                <c:pt idx="100">
                  <c:v>135.0085464</c:v>
                </c:pt>
                <c:pt idx="101">
                  <c:v>132.59151360000001</c:v>
                </c:pt>
                <c:pt idx="102">
                  <c:v>134.43306239999899</c:v>
                </c:pt>
                <c:pt idx="103">
                  <c:v>135.46893360000001</c:v>
                </c:pt>
                <c:pt idx="104">
                  <c:v>135.699127199999</c:v>
                </c:pt>
                <c:pt idx="105">
                  <c:v>136.8500952</c:v>
                </c:pt>
                <c:pt idx="106">
                  <c:v>135.0085464</c:v>
                </c:pt>
                <c:pt idx="107">
                  <c:v>132.47641679999899</c:v>
                </c:pt>
                <c:pt idx="108">
                  <c:v>132.1016616192</c:v>
                </c:pt>
                <c:pt idx="109">
                  <c:v>132.3679956144</c:v>
                </c:pt>
                <c:pt idx="110">
                  <c:v>133.6996655904</c:v>
                </c:pt>
                <c:pt idx="111">
                  <c:v>134.63183457359901</c:v>
                </c:pt>
                <c:pt idx="112">
                  <c:v>135.0313355664</c:v>
                </c:pt>
                <c:pt idx="113">
                  <c:v>134.2323335808</c:v>
                </c:pt>
                <c:pt idx="114">
                  <c:v>136.22983854479901</c:v>
                </c:pt>
                <c:pt idx="115">
                  <c:v>137.56150852079901</c:v>
                </c:pt>
                <c:pt idx="116">
                  <c:v>136.89567353279901</c:v>
                </c:pt>
                <c:pt idx="117">
                  <c:v>136.89567353279901</c:v>
                </c:pt>
                <c:pt idx="118">
                  <c:v>136.3630055424</c:v>
                </c:pt>
                <c:pt idx="119">
                  <c:v>135.830337552</c:v>
                </c:pt>
                <c:pt idx="120">
                  <c:v>135.29766956159901</c:v>
                </c:pt>
                <c:pt idx="121">
                  <c:v>135.96350454959901</c:v>
                </c:pt>
                <c:pt idx="122">
                  <c:v>135.830337552</c:v>
                </c:pt>
                <c:pt idx="123">
                  <c:v>136.7625065352</c:v>
                </c:pt>
                <c:pt idx="124">
                  <c:v>137.0288405304</c:v>
                </c:pt>
                <c:pt idx="125">
                  <c:v>137.0288405304</c:v>
                </c:pt>
                <c:pt idx="126">
                  <c:v>137.162007528</c:v>
                </c:pt>
                <c:pt idx="127">
                  <c:v>138.3605105064</c:v>
                </c:pt>
                <c:pt idx="128">
                  <c:v>141.68968544640001</c:v>
                </c:pt>
                <c:pt idx="129">
                  <c:v>143.68719041040001</c:v>
                </c:pt>
                <c:pt idx="130">
                  <c:v>142.35552043440001</c:v>
                </c:pt>
                <c:pt idx="131">
                  <c:v>142.22235343679901</c:v>
                </c:pt>
                <c:pt idx="132">
                  <c:v>142.78564983499999</c:v>
                </c:pt>
                <c:pt idx="133">
                  <c:v>144.44917196899999</c:v>
                </c:pt>
                <c:pt idx="134">
                  <c:v>143.89466459100001</c:v>
                </c:pt>
                <c:pt idx="135">
                  <c:v>144.5877988135</c:v>
                </c:pt>
                <c:pt idx="136">
                  <c:v>144.5877988135</c:v>
                </c:pt>
                <c:pt idx="137">
                  <c:v>144.865052502499</c:v>
                </c:pt>
                <c:pt idx="138">
                  <c:v>144.03329143549999</c:v>
                </c:pt>
                <c:pt idx="139">
                  <c:v>144.17191828</c:v>
                </c:pt>
                <c:pt idx="140">
                  <c:v>141.12212770100001</c:v>
                </c:pt>
                <c:pt idx="141">
                  <c:v>141.53800823449899</c:v>
                </c:pt>
                <c:pt idx="142">
                  <c:v>142.508396146</c:v>
                </c:pt>
                <c:pt idx="143">
                  <c:v>142.36976930150001</c:v>
                </c:pt>
                <c:pt idx="144">
                  <c:v>142.36976930150001</c:v>
                </c:pt>
                <c:pt idx="145">
                  <c:v>143.47878405750001</c:v>
                </c:pt>
                <c:pt idx="146">
                  <c:v>143.340157213</c:v>
                </c:pt>
                <c:pt idx="147">
                  <c:v>143.340157213</c:v>
                </c:pt>
                <c:pt idx="148">
                  <c:v>143.89466459100001</c:v>
                </c:pt>
                <c:pt idx="149">
                  <c:v>142.231142457</c:v>
                </c:pt>
                <c:pt idx="150">
                  <c:v>141.95388876800001</c:v>
                </c:pt>
                <c:pt idx="151">
                  <c:v>145.14230619150001</c:v>
                </c:pt>
                <c:pt idx="152">
                  <c:v>146.80582832549999</c:v>
                </c:pt>
                <c:pt idx="153">
                  <c:v>147.22170885899999</c:v>
                </c:pt>
                <c:pt idx="154">
                  <c:v>146.25132094750001</c:v>
                </c:pt>
                <c:pt idx="155">
                  <c:v>146.5285746365</c:v>
                </c:pt>
                <c:pt idx="156">
                  <c:v>148.34929961319</c:v>
                </c:pt>
                <c:pt idx="157">
                  <c:v>149.93824050486</c:v>
                </c:pt>
                <c:pt idx="158">
                  <c:v>148.78264712910001</c:v>
                </c:pt>
                <c:pt idx="159">
                  <c:v>150.80493553668001</c:v>
                </c:pt>
                <c:pt idx="160">
                  <c:v>150.371588020769</c:v>
                </c:pt>
                <c:pt idx="161">
                  <c:v>151.52718139653001</c:v>
                </c:pt>
                <c:pt idx="162">
                  <c:v>152.82722394426</c:v>
                </c:pt>
                <c:pt idx="163">
                  <c:v>152.39387642835001</c:v>
                </c:pt>
                <c:pt idx="164">
                  <c:v>152.97167311622999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'[השוואת מדדים (מזון, מחירים לצרכן ומזון OECD).xlsx]OECD.Stat export'!$B$13</c:f>
              <c:strCache>
                <c:ptCount val="1"/>
                <c:pt idx="0">
                  <c:v>מדד המחירים לצרכן - ישראל</c:v>
                </c:pt>
              </c:strCache>
            </c:strRef>
          </c:tx>
          <c:marker>
            <c:symbol val="none"/>
          </c:marker>
          <c:cat>
            <c:numRef>
              <c:f>'[השוואת מדדים (מזון, מחירים לצרכן ומזון OECD).xlsx]OECD.Stat export'!$C$10:$FN$10</c:f>
              <c:numCache>
                <c:formatCode>General</c:formatCode>
                <c:ptCount val="168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</c:numCache>
            </c:numRef>
          </c:cat>
          <c:val>
            <c:numRef>
              <c:f>'[השוואת מדדים (מזון, מחירים לצרכן ומזון OECD).xlsx]OECD.Stat export'!$C$13:$FN$13</c:f>
              <c:numCache>
                <c:formatCode>General</c:formatCode>
                <c:ptCount val="168"/>
                <c:pt idx="0">
                  <c:v>99.718045117009893</c:v>
                </c:pt>
                <c:pt idx="1">
                  <c:v>99.248120304959897</c:v>
                </c:pt>
                <c:pt idx="2">
                  <c:v>98.966165417729897</c:v>
                </c:pt>
                <c:pt idx="3">
                  <c:v>99.436090229779893</c:v>
                </c:pt>
                <c:pt idx="4">
                  <c:v>100.281954891469</c:v>
                </c:pt>
                <c:pt idx="5">
                  <c:v>100.563909778699</c:v>
                </c:pt>
                <c:pt idx="6">
                  <c:v>100.845864665929</c:v>
                </c:pt>
                <c:pt idx="7">
                  <c:v>100.281954891469</c:v>
                </c:pt>
                <c:pt idx="8">
                  <c:v>99.718045117009893</c:v>
                </c:pt>
                <c:pt idx="9">
                  <c:v>100.281954891469</c:v>
                </c:pt>
                <c:pt idx="10">
                  <c:v>100.281954891469</c:v>
                </c:pt>
                <c:pt idx="11">
                  <c:v>100.18796992905899</c:v>
                </c:pt>
                <c:pt idx="12">
                  <c:v>99.599999999999895</c:v>
                </c:pt>
                <c:pt idx="13">
                  <c:v>99.5</c:v>
                </c:pt>
                <c:pt idx="14">
                  <c:v>99.7</c:v>
                </c:pt>
                <c:pt idx="15">
                  <c:v>100.599999999999</c:v>
                </c:pt>
                <c:pt idx="16">
                  <c:v>101</c:v>
                </c:pt>
                <c:pt idx="17">
                  <c:v>101.3</c:v>
                </c:pt>
                <c:pt idx="18">
                  <c:v>101.7</c:v>
                </c:pt>
                <c:pt idx="19">
                  <c:v>102</c:v>
                </c:pt>
                <c:pt idx="20">
                  <c:v>102.2</c:v>
                </c:pt>
                <c:pt idx="21">
                  <c:v>102.3</c:v>
                </c:pt>
                <c:pt idx="22">
                  <c:v>101.7</c:v>
                </c:pt>
                <c:pt idx="23">
                  <c:v>101.599999999999</c:v>
                </c:pt>
                <c:pt idx="24">
                  <c:v>102.7</c:v>
                </c:pt>
                <c:pt idx="25">
                  <c:v>103.5</c:v>
                </c:pt>
                <c:pt idx="26">
                  <c:v>104</c:v>
                </c:pt>
                <c:pt idx="27">
                  <c:v>105.599999999999</c:v>
                </c:pt>
                <c:pt idx="28">
                  <c:v>106.599999999999</c:v>
                </c:pt>
                <c:pt idx="29">
                  <c:v>108</c:v>
                </c:pt>
                <c:pt idx="30">
                  <c:v>108.7</c:v>
                </c:pt>
                <c:pt idx="31">
                  <c:v>108.3</c:v>
                </c:pt>
                <c:pt idx="32">
                  <c:v>108.7</c:v>
                </c:pt>
                <c:pt idx="33">
                  <c:v>109.4</c:v>
                </c:pt>
                <c:pt idx="34">
                  <c:v>108.5</c:v>
                </c:pt>
                <c:pt idx="35">
                  <c:v>108.2</c:v>
                </c:pt>
                <c:pt idx="36">
                  <c:v>108.402</c:v>
                </c:pt>
                <c:pt idx="37">
                  <c:v>108.8292</c:v>
                </c:pt>
                <c:pt idx="38">
                  <c:v>109.0428</c:v>
                </c:pt>
                <c:pt idx="39">
                  <c:v>108.8292</c:v>
                </c:pt>
                <c:pt idx="40">
                  <c:v>108.29519999999999</c:v>
                </c:pt>
                <c:pt idx="41">
                  <c:v>107.6544</c:v>
                </c:pt>
                <c:pt idx="42">
                  <c:v>106.9068</c:v>
                </c:pt>
                <c:pt idx="43">
                  <c:v>107.1204</c:v>
                </c:pt>
                <c:pt idx="44">
                  <c:v>106.5864</c:v>
                </c:pt>
                <c:pt idx="45">
                  <c:v>106.5864</c:v>
                </c:pt>
                <c:pt idx="46">
                  <c:v>106.3728</c:v>
                </c:pt>
                <c:pt idx="47">
                  <c:v>106.1592</c:v>
                </c:pt>
                <c:pt idx="48">
                  <c:v>105.9456</c:v>
                </c:pt>
                <c:pt idx="49">
                  <c:v>106.1592</c:v>
                </c:pt>
                <c:pt idx="50">
                  <c:v>106.05240000000001</c:v>
                </c:pt>
                <c:pt idx="51">
                  <c:v>107.2272</c:v>
                </c:pt>
                <c:pt idx="52">
                  <c:v>107.6544</c:v>
                </c:pt>
                <c:pt idx="53">
                  <c:v>107.6544</c:v>
                </c:pt>
                <c:pt idx="54">
                  <c:v>107.4408</c:v>
                </c:pt>
                <c:pt idx="55">
                  <c:v>107.6544</c:v>
                </c:pt>
                <c:pt idx="56">
                  <c:v>107.4408</c:v>
                </c:pt>
                <c:pt idx="57">
                  <c:v>107.4408</c:v>
                </c:pt>
                <c:pt idx="58">
                  <c:v>107.334</c:v>
                </c:pt>
                <c:pt idx="59">
                  <c:v>107.4408</c:v>
                </c:pt>
                <c:pt idx="60">
                  <c:v>106.8</c:v>
                </c:pt>
                <c:pt idx="61">
                  <c:v>107.0136</c:v>
                </c:pt>
                <c:pt idx="62">
                  <c:v>106.8</c:v>
                </c:pt>
                <c:pt idx="63">
                  <c:v>107.5476</c:v>
                </c:pt>
                <c:pt idx="64">
                  <c:v>107.86799999999999</c:v>
                </c:pt>
                <c:pt idx="65">
                  <c:v>107.9748</c:v>
                </c:pt>
                <c:pt idx="66">
                  <c:v>109.14960000000001</c:v>
                </c:pt>
                <c:pt idx="67">
                  <c:v>109.36320000000001</c:v>
                </c:pt>
                <c:pt idx="68">
                  <c:v>109.47</c:v>
                </c:pt>
                <c:pt idx="69">
                  <c:v>110.3244</c:v>
                </c:pt>
                <c:pt idx="70">
                  <c:v>110.2176</c:v>
                </c:pt>
                <c:pt idx="71">
                  <c:v>110.004</c:v>
                </c:pt>
                <c:pt idx="72">
                  <c:v>109.6836</c:v>
                </c:pt>
                <c:pt idx="73">
                  <c:v>110.3244</c:v>
                </c:pt>
                <c:pt idx="74">
                  <c:v>110.6448</c:v>
                </c:pt>
                <c:pt idx="75">
                  <c:v>111.60599999999999</c:v>
                </c:pt>
                <c:pt idx="76">
                  <c:v>111.60599999999999</c:v>
                </c:pt>
                <c:pt idx="77">
                  <c:v>111.7128</c:v>
                </c:pt>
                <c:pt idx="78">
                  <c:v>111.81959999999999</c:v>
                </c:pt>
                <c:pt idx="79">
                  <c:v>111.81959999999999</c:v>
                </c:pt>
                <c:pt idx="80">
                  <c:v>110.8584</c:v>
                </c:pt>
                <c:pt idx="81">
                  <c:v>110.1108</c:v>
                </c:pt>
                <c:pt idx="82">
                  <c:v>109.8972</c:v>
                </c:pt>
                <c:pt idx="83">
                  <c:v>109.8972</c:v>
                </c:pt>
                <c:pt idx="84">
                  <c:v>109.749816</c:v>
                </c:pt>
                <c:pt idx="85">
                  <c:v>109.4172408</c:v>
                </c:pt>
                <c:pt idx="86">
                  <c:v>109.6389576</c:v>
                </c:pt>
                <c:pt idx="87">
                  <c:v>110.1932496</c:v>
                </c:pt>
                <c:pt idx="88">
                  <c:v>110.1932496</c:v>
                </c:pt>
                <c:pt idx="89">
                  <c:v>110.9692584</c:v>
                </c:pt>
                <c:pt idx="90">
                  <c:v>112.18870080000001</c:v>
                </c:pt>
                <c:pt idx="91">
                  <c:v>112.96470960000001</c:v>
                </c:pt>
                <c:pt idx="92">
                  <c:v>112.4104176</c:v>
                </c:pt>
                <c:pt idx="93">
                  <c:v>112.521276</c:v>
                </c:pt>
                <c:pt idx="94">
                  <c:v>112.96470960000001</c:v>
                </c:pt>
                <c:pt idx="95">
                  <c:v>113.62985999999999</c:v>
                </c:pt>
                <c:pt idx="96">
                  <c:v>113.62985999999999</c:v>
                </c:pt>
                <c:pt idx="97">
                  <c:v>113.4081432</c:v>
                </c:pt>
                <c:pt idx="98">
                  <c:v>113.740718399999</c:v>
                </c:pt>
                <c:pt idx="99">
                  <c:v>115.40359439999899</c:v>
                </c:pt>
                <c:pt idx="100">
                  <c:v>116.1796032</c:v>
                </c:pt>
                <c:pt idx="101">
                  <c:v>116.2904616</c:v>
                </c:pt>
                <c:pt idx="102">
                  <c:v>117.62076239999899</c:v>
                </c:pt>
                <c:pt idx="103">
                  <c:v>118.618488</c:v>
                </c:pt>
                <c:pt idx="104">
                  <c:v>118.618488</c:v>
                </c:pt>
                <c:pt idx="105">
                  <c:v>118.7293464</c:v>
                </c:pt>
                <c:pt idx="106">
                  <c:v>118.064196</c:v>
                </c:pt>
                <c:pt idx="107">
                  <c:v>117.9533376</c:v>
                </c:pt>
                <c:pt idx="108">
                  <c:v>117.3277636488</c:v>
                </c:pt>
                <c:pt idx="109">
                  <c:v>117.2112514704</c:v>
                </c:pt>
                <c:pt idx="110">
                  <c:v>117.7938123624</c:v>
                </c:pt>
                <c:pt idx="111">
                  <c:v>118.9589341464</c:v>
                </c:pt>
                <c:pt idx="112">
                  <c:v>119.42498286</c:v>
                </c:pt>
                <c:pt idx="113">
                  <c:v>120.47359246560001</c:v>
                </c:pt>
                <c:pt idx="114">
                  <c:v>121.755226428</c:v>
                </c:pt>
                <c:pt idx="115">
                  <c:v>122.33778732</c:v>
                </c:pt>
                <c:pt idx="116">
                  <c:v>121.9882507848</c:v>
                </c:pt>
                <c:pt idx="117">
                  <c:v>122.2212751416</c:v>
                </c:pt>
                <c:pt idx="118">
                  <c:v>122.57081167680001</c:v>
                </c:pt>
                <c:pt idx="119">
                  <c:v>122.57081167680001</c:v>
                </c:pt>
                <c:pt idx="120">
                  <c:v>121.755226428</c:v>
                </c:pt>
                <c:pt idx="121">
                  <c:v>121.4056898928</c:v>
                </c:pt>
                <c:pt idx="122">
                  <c:v>121.5222020712</c:v>
                </c:pt>
                <c:pt idx="123">
                  <c:v>122.57081167680001</c:v>
                </c:pt>
                <c:pt idx="124">
                  <c:v>123.03686039039999</c:v>
                </c:pt>
                <c:pt idx="125">
                  <c:v>123.3863969256</c:v>
                </c:pt>
                <c:pt idx="126">
                  <c:v>123.9689578176</c:v>
                </c:pt>
                <c:pt idx="127">
                  <c:v>124.5515187096</c:v>
                </c:pt>
                <c:pt idx="128">
                  <c:v>124.90105524480001</c:v>
                </c:pt>
                <c:pt idx="129">
                  <c:v>125.25059177999999</c:v>
                </c:pt>
                <c:pt idx="130">
                  <c:v>125.36710395839999</c:v>
                </c:pt>
                <c:pt idx="131">
                  <c:v>125.833152672</c:v>
                </c:pt>
                <c:pt idx="132">
                  <c:v>126.0918097056</c:v>
                </c:pt>
                <c:pt idx="133">
                  <c:v>126.46266796944001</c:v>
                </c:pt>
                <c:pt idx="134">
                  <c:v>126.709906812</c:v>
                </c:pt>
                <c:pt idx="135">
                  <c:v>127.45162333968</c:v>
                </c:pt>
                <c:pt idx="136">
                  <c:v>128.06972044608</c:v>
                </c:pt>
                <c:pt idx="137">
                  <c:v>128.56419813119999</c:v>
                </c:pt>
                <c:pt idx="138">
                  <c:v>128.19333986736001</c:v>
                </c:pt>
                <c:pt idx="139">
                  <c:v>128.81143697376001</c:v>
                </c:pt>
                <c:pt idx="140">
                  <c:v>128.56419813119999</c:v>
                </c:pt>
                <c:pt idx="141">
                  <c:v>128.68781755248</c:v>
                </c:pt>
                <c:pt idx="142">
                  <c:v>128.56419813119999</c:v>
                </c:pt>
                <c:pt idx="143">
                  <c:v>128.56419813119999</c:v>
                </c:pt>
                <c:pt idx="144">
                  <c:v>128.56419813119999</c:v>
                </c:pt>
                <c:pt idx="145">
                  <c:v>128.56419813119999</c:v>
                </c:pt>
                <c:pt idx="146">
                  <c:v>129.05867581632</c:v>
                </c:pt>
                <c:pt idx="147">
                  <c:v>130.171250607839</c:v>
                </c:pt>
                <c:pt idx="148">
                  <c:v>130.171250607839</c:v>
                </c:pt>
                <c:pt idx="149">
                  <c:v>129.80039234399999</c:v>
                </c:pt>
                <c:pt idx="150">
                  <c:v>129.92401176528</c:v>
                </c:pt>
                <c:pt idx="151">
                  <c:v>131.28382539936001</c:v>
                </c:pt>
                <c:pt idx="152">
                  <c:v>131.28382539936001</c:v>
                </c:pt>
                <c:pt idx="153">
                  <c:v>131.03658655679999</c:v>
                </c:pt>
                <c:pt idx="154">
                  <c:v>130.41848945039999</c:v>
                </c:pt>
                <c:pt idx="155">
                  <c:v>130.66572829296001</c:v>
                </c:pt>
                <c:pt idx="156">
                  <c:v>130.437774083569</c:v>
                </c:pt>
                <c:pt idx="157">
                  <c:v>130.437774083569</c:v>
                </c:pt>
                <c:pt idx="158">
                  <c:v>130.69786934595001</c:v>
                </c:pt>
                <c:pt idx="159">
                  <c:v>131.21805987070999</c:v>
                </c:pt>
                <c:pt idx="160">
                  <c:v>131.34810750189899</c:v>
                </c:pt>
                <c:pt idx="161">
                  <c:v>132.38848855142001</c:v>
                </c:pt>
                <c:pt idx="162">
                  <c:v>132.77863144499</c:v>
                </c:pt>
                <c:pt idx="163">
                  <c:v>133.03872670736899</c:v>
                </c:pt>
                <c:pt idx="164">
                  <c:v>133.03872670736899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60640"/>
        <c:axId val="124187008"/>
      </c:lineChart>
      <c:catAx>
        <c:axId val="1241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he-IL"/>
          </a:p>
        </c:txPr>
        <c:crossAx val="124187008"/>
        <c:crosses val="autoZero"/>
        <c:auto val="1"/>
        <c:lblAlgn val="ctr"/>
        <c:lblOffset val="100"/>
        <c:noMultiLvlLbl val="0"/>
      </c:catAx>
      <c:valAx>
        <c:axId val="124187008"/>
        <c:scaling>
          <c:orientation val="minMax"/>
          <c:min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124160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משקאות מוגזים'!$B$3:$H$3</c:f>
              <c:strCache>
                <c:ptCount val="7"/>
                <c:pt idx="0">
                  <c:v>ישראל</c:v>
                </c:pt>
                <c:pt idx="1">
                  <c:v>ארה"ב</c:v>
                </c:pt>
                <c:pt idx="2">
                  <c:v>צרפת</c:v>
                </c:pt>
                <c:pt idx="3">
                  <c:v>אנגליה</c:v>
                </c:pt>
                <c:pt idx="4">
                  <c:v>פורטוגל</c:v>
                </c:pt>
                <c:pt idx="5">
                  <c:v>פינלנד</c:v>
                </c:pt>
                <c:pt idx="6">
                  <c:v>ניו זילנד</c:v>
                </c:pt>
              </c:strCache>
            </c:strRef>
          </c:cat>
          <c:val>
            <c:numRef>
              <c:f>'ריכוזיות שוק משקאות מוגזים'!$B$4:$H$4</c:f>
              <c:numCache>
                <c:formatCode>0%</c:formatCode>
                <c:ptCount val="7"/>
                <c:pt idx="0">
                  <c:v>0.64</c:v>
                </c:pt>
                <c:pt idx="1">
                  <c:v>0.85</c:v>
                </c:pt>
                <c:pt idx="2">
                  <c:v>0.84</c:v>
                </c:pt>
                <c:pt idx="3">
                  <c:v>0.75</c:v>
                </c:pt>
                <c:pt idx="4">
                  <c:v>0.7</c:v>
                </c:pt>
                <c:pt idx="5">
                  <c:v>0.44</c:v>
                </c:pt>
                <c:pt idx="6">
                  <c:v>0.39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משקאות מוגזים'!$B$3:$H$3</c:f>
              <c:strCache>
                <c:ptCount val="7"/>
                <c:pt idx="0">
                  <c:v>ישראל</c:v>
                </c:pt>
                <c:pt idx="1">
                  <c:v>ארה"ב</c:v>
                </c:pt>
                <c:pt idx="2">
                  <c:v>צרפת</c:v>
                </c:pt>
                <c:pt idx="3">
                  <c:v>אנגליה</c:v>
                </c:pt>
                <c:pt idx="4">
                  <c:v>פורטוגל</c:v>
                </c:pt>
                <c:pt idx="5">
                  <c:v>פינלנד</c:v>
                </c:pt>
                <c:pt idx="6">
                  <c:v>ניו זילנד</c:v>
                </c:pt>
              </c:strCache>
            </c:strRef>
          </c:cat>
          <c:val>
            <c:numRef>
              <c:f>'ריכוזיות שוק משקאות מוגזים'!$B$5:$H$5</c:f>
              <c:numCache>
                <c:formatCode>General</c:formatCode>
                <c:ptCount val="7"/>
                <c:pt idx="0" formatCode="0%">
                  <c:v>0.2</c:v>
                </c:pt>
              </c:numCache>
            </c:numRef>
          </c:val>
        </c:ser>
        <c:ser>
          <c:idx val="2"/>
          <c:order val="2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משקאות מוגזים'!$B$3:$H$3</c:f>
              <c:strCache>
                <c:ptCount val="7"/>
                <c:pt idx="0">
                  <c:v>ישראל</c:v>
                </c:pt>
                <c:pt idx="1">
                  <c:v>ארה"ב</c:v>
                </c:pt>
                <c:pt idx="2">
                  <c:v>צרפת</c:v>
                </c:pt>
                <c:pt idx="3">
                  <c:v>אנגליה</c:v>
                </c:pt>
                <c:pt idx="4">
                  <c:v>פורטוגל</c:v>
                </c:pt>
                <c:pt idx="5">
                  <c:v>פינלנד</c:v>
                </c:pt>
                <c:pt idx="6">
                  <c:v>ניו זילנד</c:v>
                </c:pt>
              </c:strCache>
            </c:strRef>
          </c:cat>
          <c:val>
            <c:numRef>
              <c:f>'ריכוזיות שוק משקאות מוגזים'!$B$6:$H$6</c:f>
              <c:numCache>
                <c:formatCode>General</c:formatCode>
                <c:ptCount val="7"/>
                <c:pt idx="0" formatCode="0%">
                  <c:v>0.09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112941696"/>
        <c:axId val="112968064"/>
      </c:barChart>
      <c:catAx>
        <c:axId val="11294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cs typeface="+mn-cs"/>
              </a:defRPr>
            </a:pPr>
            <a:endParaRPr lang="he-IL"/>
          </a:p>
        </c:txPr>
        <c:crossAx val="112968064"/>
        <c:crosses val="autoZero"/>
        <c:auto val="1"/>
        <c:lblAlgn val="ctr"/>
        <c:lblOffset val="100"/>
        <c:noMultiLvlLbl val="0"/>
      </c:catAx>
      <c:valAx>
        <c:axId val="112968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29416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cs typeface="+mj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גיליון1!$B$3:$H$3</c:f>
              <c:strCache>
                <c:ptCount val="7"/>
                <c:pt idx="0">
                  <c:v>ישראל</c:v>
                </c:pt>
                <c:pt idx="1">
                  <c:v>פינלנד</c:v>
                </c:pt>
                <c:pt idx="2">
                  <c:v>ניו זילנד</c:v>
                </c:pt>
                <c:pt idx="3">
                  <c:v>פורטוגל</c:v>
                </c:pt>
                <c:pt idx="4">
                  <c:v>צרפת</c:v>
                </c:pt>
                <c:pt idx="5">
                  <c:v>ארה"ב</c:v>
                </c:pt>
                <c:pt idx="6">
                  <c:v>אנגליה</c:v>
                </c:pt>
              </c:strCache>
            </c:strRef>
          </c:cat>
          <c:val>
            <c:numRef>
              <c:f>גיליון1!$B$4:$H$4</c:f>
              <c:numCache>
                <c:formatCode>0%</c:formatCode>
                <c:ptCount val="7"/>
                <c:pt idx="0">
                  <c:v>0.55000000000000004</c:v>
                </c:pt>
                <c:pt idx="1">
                  <c:v>0.86</c:v>
                </c:pt>
                <c:pt idx="2">
                  <c:v>0.72</c:v>
                </c:pt>
                <c:pt idx="3">
                  <c:v>0.4</c:v>
                </c:pt>
                <c:pt idx="4">
                  <c:v>0.33</c:v>
                </c:pt>
                <c:pt idx="5">
                  <c:v>0.27</c:v>
                </c:pt>
                <c:pt idx="6">
                  <c:v>0.15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גיליון1!$B$3:$H$3</c:f>
              <c:strCache>
                <c:ptCount val="7"/>
                <c:pt idx="0">
                  <c:v>ישראל</c:v>
                </c:pt>
                <c:pt idx="1">
                  <c:v>פינלנד</c:v>
                </c:pt>
                <c:pt idx="2">
                  <c:v>ניו זילנד</c:v>
                </c:pt>
                <c:pt idx="3">
                  <c:v>פורטוגל</c:v>
                </c:pt>
                <c:pt idx="4">
                  <c:v>צרפת</c:v>
                </c:pt>
                <c:pt idx="5">
                  <c:v>ארה"ב</c:v>
                </c:pt>
                <c:pt idx="6">
                  <c:v>אנגליה</c:v>
                </c:pt>
              </c:strCache>
            </c:strRef>
          </c:cat>
          <c:val>
            <c:numRef>
              <c:f>גיליון1!$B$5:$H$5</c:f>
              <c:numCache>
                <c:formatCode>General</c:formatCode>
                <c:ptCount val="7"/>
                <c:pt idx="0" formatCode="0%">
                  <c:v>0.25</c:v>
                </c:pt>
              </c:numCache>
            </c:numRef>
          </c:val>
        </c:ser>
        <c:ser>
          <c:idx val="2"/>
          <c:order val="2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גיליון1!$B$3:$H$3</c:f>
              <c:strCache>
                <c:ptCount val="7"/>
                <c:pt idx="0">
                  <c:v>ישראל</c:v>
                </c:pt>
                <c:pt idx="1">
                  <c:v>פינלנד</c:v>
                </c:pt>
                <c:pt idx="2">
                  <c:v>ניו זילנד</c:v>
                </c:pt>
                <c:pt idx="3">
                  <c:v>פורטוגל</c:v>
                </c:pt>
                <c:pt idx="4">
                  <c:v>צרפת</c:v>
                </c:pt>
                <c:pt idx="5">
                  <c:v>ארה"ב</c:v>
                </c:pt>
                <c:pt idx="6">
                  <c:v>אנגליה</c:v>
                </c:pt>
              </c:strCache>
            </c:strRef>
          </c:cat>
          <c:val>
            <c:numRef>
              <c:f>גיליון1!$B$6:$H$6</c:f>
              <c:numCache>
                <c:formatCode>General</c:formatCode>
                <c:ptCount val="7"/>
                <c:pt idx="0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114360320"/>
        <c:axId val="114361856"/>
      </c:barChart>
      <c:catAx>
        <c:axId val="11436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cs typeface="+mn-cs"/>
              </a:defRPr>
            </a:pPr>
            <a:endParaRPr lang="he-IL"/>
          </a:p>
        </c:txPr>
        <c:crossAx val="114361856"/>
        <c:crosses val="autoZero"/>
        <c:auto val="1"/>
        <c:lblAlgn val="ctr"/>
        <c:lblOffset val="100"/>
        <c:noMultiLvlLbl val="0"/>
      </c:catAx>
      <c:valAx>
        <c:axId val="114361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43603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מרקים'!$B$3:$H$3</c:f>
              <c:strCache>
                <c:ptCount val="7"/>
                <c:pt idx="0">
                  <c:v>ישראל</c:v>
                </c:pt>
                <c:pt idx="1">
                  <c:v>ניו זילנד</c:v>
                </c:pt>
                <c:pt idx="2">
                  <c:v>צרפת</c:v>
                </c:pt>
                <c:pt idx="3">
                  <c:v>פורטוגל</c:v>
                </c:pt>
                <c:pt idx="4">
                  <c:v>פינלנד</c:v>
                </c:pt>
                <c:pt idx="5">
                  <c:v>ארה"ב</c:v>
                </c:pt>
                <c:pt idx="6">
                  <c:v>אנגליה</c:v>
                </c:pt>
              </c:strCache>
            </c:strRef>
          </c:cat>
          <c:val>
            <c:numRef>
              <c:f>'ריכוזיות שוק מרקים'!$B$4:$H$4</c:f>
              <c:numCache>
                <c:formatCode>0%</c:formatCode>
                <c:ptCount val="7"/>
                <c:pt idx="0">
                  <c:v>0.61</c:v>
                </c:pt>
                <c:pt idx="1">
                  <c:v>0.87</c:v>
                </c:pt>
                <c:pt idx="2">
                  <c:v>0.81</c:v>
                </c:pt>
                <c:pt idx="3">
                  <c:v>0.72</c:v>
                </c:pt>
                <c:pt idx="4">
                  <c:v>0.71</c:v>
                </c:pt>
                <c:pt idx="5">
                  <c:v>0.64</c:v>
                </c:pt>
                <c:pt idx="6">
                  <c:v>0.57999999999999996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מרקים'!$B$3:$H$3</c:f>
              <c:strCache>
                <c:ptCount val="7"/>
                <c:pt idx="0">
                  <c:v>ישראל</c:v>
                </c:pt>
                <c:pt idx="1">
                  <c:v>ניו זילנד</c:v>
                </c:pt>
                <c:pt idx="2">
                  <c:v>צרפת</c:v>
                </c:pt>
                <c:pt idx="3">
                  <c:v>פורטוגל</c:v>
                </c:pt>
                <c:pt idx="4">
                  <c:v>פינלנד</c:v>
                </c:pt>
                <c:pt idx="5">
                  <c:v>ארה"ב</c:v>
                </c:pt>
                <c:pt idx="6">
                  <c:v>אנגליה</c:v>
                </c:pt>
              </c:strCache>
            </c:strRef>
          </c:cat>
          <c:val>
            <c:numRef>
              <c:f>'ריכוזיות שוק מרקים'!$B$5:$H$5</c:f>
              <c:numCache>
                <c:formatCode>General</c:formatCode>
                <c:ptCount val="7"/>
                <c:pt idx="0" formatCode="0%">
                  <c:v>0.28999999999999998</c:v>
                </c:pt>
              </c:numCache>
            </c:numRef>
          </c:val>
        </c:ser>
        <c:ser>
          <c:idx val="2"/>
          <c:order val="2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מרקים'!$B$3:$H$3</c:f>
              <c:strCache>
                <c:ptCount val="7"/>
                <c:pt idx="0">
                  <c:v>ישראל</c:v>
                </c:pt>
                <c:pt idx="1">
                  <c:v>ניו זילנד</c:v>
                </c:pt>
                <c:pt idx="2">
                  <c:v>צרפת</c:v>
                </c:pt>
                <c:pt idx="3">
                  <c:v>פורטוגל</c:v>
                </c:pt>
                <c:pt idx="4">
                  <c:v>פינלנד</c:v>
                </c:pt>
                <c:pt idx="5">
                  <c:v>ארה"ב</c:v>
                </c:pt>
                <c:pt idx="6">
                  <c:v>אנגליה</c:v>
                </c:pt>
              </c:strCache>
            </c:strRef>
          </c:cat>
          <c:val>
            <c:numRef>
              <c:f>'ריכוזיות שוק מרקים'!$B$6:$H$6</c:f>
              <c:numCache>
                <c:formatCode>General</c:formatCode>
                <c:ptCount val="7"/>
                <c:pt idx="0" formatCode="0%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114447104"/>
        <c:axId val="114448640"/>
      </c:barChart>
      <c:catAx>
        <c:axId val="11444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cs typeface="+mn-cs"/>
              </a:defRPr>
            </a:pPr>
            <a:endParaRPr lang="he-IL"/>
          </a:p>
        </c:txPr>
        <c:crossAx val="114448640"/>
        <c:crosses val="autoZero"/>
        <c:auto val="1"/>
        <c:lblAlgn val="ctr"/>
        <c:lblOffset val="100"/>
        <c:noMultiLvlLbl val="0"/>
      </c:catAx>
      <c:valAx>
        <c:axId val="114448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44471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הקפה'!$B$3:$H$3</c:f>
              <c:strCache>
                <c:ptCount val="7"/>
                <c:pt idx="0">
                  <c:v>ישראל</c:v>
                </c:pt>
                <c:pt idx="1">
                  <c:v>פורטוגל</c:v>
                </c:pt>
                <c:pt idx="2">
                  <c:v>צרפת</c:v>
                </c:pt>
                <c:pt idx="3">
                  <c:v>אנגליה</c:v>
                </c:pt>
                <c:pt idx="4">
                  <c:v>פינלנד</c:v>
                </c:pt>
                <c:pt idx="5">
                  <c:v>ניו זילנד</c:v>
                </c:pt>
                <c:pt idx="6">
                  <c:v>ארה"ב</c:v>
                </c:pt>
              </c:strCache>
            </c:strRef>
          </c:cat>
          <c:val>
            <c:numRef>
              <c:f>'ריכוזיות שוק הקפה'!$B$4:$H$4</c:f>
              <c:numCache>
                <c:formatCode>0%</c:formatCode>
                <c:ptCount val="7"/>
                <c:pt idx="0">
                  <c:v>0.64</c:v>
                </c:pt>
                <c:pt idx="1">
                  <c:v>0.75</c:v>
                </c:pt>
                <c:pt idx="2">
                  <c:v>0.75</c:v>
                </c:pt>
                <c:pt idx="3">
                  <c:v>0.67</c:v>
                </c:pt>
                <c:pt idx="4">
                  <c:v>0.6</c:v>
                </c:pt>
                <c:pt idx="5">
                  <c:v>0.6</c:v>
                </c:pt>
                <c:pt idx="6">
                  <c:v>0.35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הקפה'!$B$3:$H$3</c:f>
              <c:strCache>
                <c:ptCount val="7"/>
                <c:pt idx="0">
                  <c:v>ישראל</c:v>
                </c:pt>
                <c:pt idx="1">
                  <c:v>פורטוגל</c:v>
                </c:pt>
                <c:pt idx="2">
                  <c:v>צרפת</c:v>
                </c:pt>
                <c:pt idx="3">
                  <c:v>אנגליה</c:v>
                </c:pt>
                <c:pt idx="4">
                  <c:v>פינלנד</c:v>
                </c:pt>
                <c:pt idx="5">
                  <c:v>ניו זילנד</c:v>
                </c:pt>
                <c:pt idx="6">
                  <c:v>ארה"ב</c:v>
                </c:pt>
              </c:strCache>
            </c:strRef>
          </c:cat>
          <c:val>
            <c:numRef>
              <c:f>'ריכוזיות שוק הקפה'!$B$5:$H$5</c:f>
              <c:numCache>
                <c:formatCode>General</c:formatCode>
                <c:ptCount val="7"/>
                <c:pt idx="0" formatCode="0%">
                  <c:v>0.14000000000000001</c:v>
                </c:pt>
              </c:numCache>
            </c:numRef>
          </c:val>
        </c:ser>
        <c:ser>
          <c:idx val="2"/>
          <c:order val="2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הקפה'!$B$3:$H$3</c:f>
              <c:strCache>
                <c:ptCount val="7"/>
                <c:pt idx="0">
                  <c:v>ישראל</c:v>
                </c:pt>
                <c:pt idx="1">
                  <c:v>פורטוגל</c:v>
                </c:pt>
                <c:pt idx="2">
                  <c:v>צרפת</c:v>
                </c:pt>
                <c:pt idx="3">
                  <c:v>אנגליה</c:v>
                </c:pt>
                <c:pt idx="4">
                  <c:v>פינלנד</c:v>
                </c:pt>
                <c:pt idx="5">
                  <c:v>ניו זילנד</c:v>
                </c:pt>
                <c:pt idx="6">
                  <c:v>ארה"ב</c:v>
                </c:pt>
              </c:strCache>
            </c:strRef>
          </c:cat>
          <c:val>
            <c:numRef>
              <c:f>'ריכוזיות שוק הקפה'!$B$6:$H$6</c:f>
              <c:numCache>
                <c:formatCode>General</c:formatCode>
                <c:ptCount val="7"/>
                <c:pt idx="0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114501120"/>
        <c:axId val="114502656"/>
      </c:barChart>
      <c:catAx>
        <c:axId val="11450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cs typeface="+mn-cs"/>
              </a:defRPr>
            </a:pPr>
            <a:endParaRPr lang="he-IL"/>
          </a:p>
        </c:txPr>
        <c:crossAx val="114502656"/>
        <c:crosses val="autoZero"/>
        <c:auto val="1"/>
        <c:lblAlgn val="ctr"/>
        <c:lblOffset val="100"/>
        <c:noMultiLvlLbl val="0"/>
      </c:catAx>
      <c:valAx>
        <c:axId val="1145026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45011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התה'!$B$3:$H$3</c:f>
              <c:strCache>
                <c:ptCount val="7"/>
                <c:pt idx="0">
                  <c:v>ישראל</c:v>
                </c:pt>
                <c:pt idx="1">
                  <c:v>ניו זילנד</c:v>
                </c:pt>
                <c:pt idx="2">
                  <c:v>אנגליה</c:v>
                </c:pt>
                <c:pt idx="3">
                  <c:v>צרפת</c:v>
                </c:pt>
                <c:pt idx="4">
                  <c:v>פינלנד</c:v>
                </c:pt>
                <c:pt idx="5">
                  <c:v>פורטוגל</c:v>
                </c:pt>
                <c:pt idx="6">
                  <c:v>ארה"ב</c:v>
                </c:pt>
              </c:strCache>
            </c:strRef>
          </c:cat>
          <c:val>
            <c:numRef>
              <c:f>'ריכוזיות שוק התה'!$B$4:$H$4</c:f>
              <c:numCache>
                <c:formatCode>0%</c:formatCode>
                <c:ptCount val="7"/>
                <c:pt idx="0">
                  <c:v>0.63</c:v>
                </c:pt>
                <c:pt idx="1">
                  <c:v>0.68</c:v>
                </c:pt>
                <c:pt idx="2">
                  <c:v>0.57999999999999996</c:v>
                </c:pt>
                <c:pt idx="3">
                  <c:v>0.55000000000000004</c:v>
                </c:pt>
                <c:pt idx="4">
                  <c:v>0.55000000000000004</c:v>
                </c:pt>
                <c:pt idx="5">
                  <c:v>0.55000000000000004</c:v>
                </c:pt>
                <c:pt idx="6">
                  <c:v>0.53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התה'!$B$3:$H$3</c:f>
              <c:strCache>
                <c:ptCount val="7"/>
                <c:pt idx="0">
                  <c:v>ישראל</c:v>
                </c:pt>
                <c:pt idx="1">
                  <c:v>ניו זילנד</c:v>
                </c:pt>
                <c:pt idx="2">
                  <c:v>אנגליה</c:v>
                </c:pt>
                <c:pt idx="3">
                  <c:v>צרפת</c:v>
                </c:pt>
                <c:pt idx="4">
                  <c:v>פינלנד</c:v>
                </c:pt>
                <c:pt idx="5">
                  <c:v>פורטוגל</c:v>
                </c:pt>
                <c:pt idx="6">
                  <c:v>ארה"ב</c:v>
                </c:pt>
              </c:strCache>
            </c:strRef>
          </c:cat>
          <c:val>
            <c:numRef>
              <c:f>'ריכוזיות שוק התה'!$B$5:$H$5</c:f>
              <c:numCache>
                <c:formatCode>General</c:formatCode>
                <c:ptCount val="7"/>
                <c:pt idx="0" formatCode="0%">
                  <c:v>0.1</c:v>
                </c:pt>
              </c:numCache>
            </c:numRef>
          </c:val>
        </c:ser>
        <c:ser>
          <c:idx val="2"/>
          <c:order val="2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'ריכוזיות שוק התה'!$B$3:$H$3</c:f>
              <c:strCache>
                <c:ptCount val="7"/>
                <c:pt idx="0">
                  <c:v>ישראל</c:v>
                </c:pt>
                <c:pt idx="1">
                  <c:v>ניו זילנד</c:v>
                </c:pt>
                <c:pt idx="2">
                  <c:v>אנגליה</c:v>
                </c:pt>
                <c:pt idx="3">
                  <c:v>צרפת</c:v>
                </c:pt>
                <c:pt idx="4">
                  <c:v>פינלנד</c:v>
                </c:pt>
                <c:pt idx="5">
                  <c:v>פורטוגל</c:v>
                </c:pt>
                <c:pt idx="6">
                  <c:v>ארה"ב</c:v>
                </c:pt>
              </c:strCache>
            </c:strRef>
          </c:cat>
          <c:val>
            <c:numRef>
              <c:f>'ריכוזיות שוק התה'!$B$6:$H$6</c:f>
              <c:numCache>
                <c:formatCode>General</c:formatCode>
                <c:ptCount val="7"/>
                <c:pt idx="0" formatCode="0%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124115200"/>
        <c:axId val="124116992"/>
      </c:barChart>
      <c:catAx>
        <c:axId val="12411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cs typeface="+mn-cs"/>
              </a:defRPr>
            </a:pPr>
            <a:endParaRPr lang="he-IL"/>
          </a:p>
        </c:txPr>
        <c:crossAx val="124116992"/>
        <c:crosses val="autoZero"/>
        <c:auto val="1"/>
        <c:lblAlgn val="ctr"/>
        <c:lblOffset val="100"/>
        <c:noMultiLvlLbl val="0"/>
      </c:catAx>
      <c:valAx>
        <c:axId val="1241169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41152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346991348303682E-2"/>
          <c:y val="2.7172813648571686E-2"/>
          <c:w val="0.89041387187712651"/>
          <c:h val="0.79433622865465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גיליון1!$C$3</c:f>
              <c:strCache>
                <c:ptCount val="1"/>
                <c:pt idx="0">
                  <c:v>קמעונאי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800" b="0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גיליון1!$B$4:$B$35</c:f>
              <c:strCache>
                <c:ptCount val="32"/>
                <c:pt idx="0">
                  <c:v>ניו זילנד</c:v>
                </c:pt>
                <c:pt idx="1">
                  <c:v>אוסטרליה</c:v>
                </c:pt>
                <c:pt idx="2">
                  <c:v>שוויץ</c:v>
                </c:pt>
                <c:pt idx="3">
                  <c:v>פינלנד</c:v>
                </c:pt>
                <c:pt idx="4">
                  <c:v>ישראל</c:v>
                </c:pt>
                <c:pt idx="5">
                  <c:v>שבדיה</c:v>
                </c:pt>
                <c:pt idx="6">
                  <c:v>סלובניה</c:v>
                </c:pt>
                <c:pt idx="7">
                  <c:v>בלגיה</c:v>
                </c:pt>
                <c:pt idx="8">
                  <c:v>אסטוניה</c:v>
                </c:pt>
                <c:pt idx="9">
                  <c:v>נורווגיה</c:v>
                </c:pt>
                <c:pt idx="10">
                  <c:v>דנמרק</c:v>
                </c:pt>
                <c:pt idx="11">
                  <c:v>אוסטריה</c:v>
                </c:pt>
                <c:pt idx="12">
                  <c:v>צרפת</c:v>
                </c:pt>
                <c:pt idx="13">
                  <c:v>אירלנד</c:v>
                </c:pt>
                <c:pt idx="14">
                  <c:v>הולנד</c:v>
                </c:pt>
                <c:pt idx="15">
                  <c:v>אנגליה</c:v>
                </c:pt>
                <c:pt idx="16">
                  <c:v>איטליה</c:v>
                </c:pt>
                <c:pt idx="17">
                  <c:v>ארה"ב</c:v>
                </c:pt>
                <c:pt idx="18">
                  <c:v>גרמניה</c:v>
                </c:pt>
                <c:pt idx="19">
                  <c:v>קנדה</c:v>
                </c:pt>
                <c:pt idx="20">
                  <c:v>צ'ילה</c:v>
                </c:pt>
                <c:pt idx="21">
                  <c:v>פורטוגל</c:v>
                </c:pt>
                <c:pt idx="22">
                  <c:v>ספרד</c:v>
                </c:pt>
                <c:pt idx="23">
                  <c:v>יוון</c:v>
                </c:pt>
                <c:pt idx="24">
                  <c:v>סלובקיה</c:v>
                </c:pt>
                <c:pt idx="25">
                  <c:v>צ'כיה</c:v>
                </c:pt>
                <c:pt idx="26">
                  <c:v>מקסיקו</c:v>
                </c:pt>
                <c:pt idx="27">
                  <c:v>הונגריה</c:v>
                </c:pt>
                <c:pt idx="28">
                  <c:v>יפן</c:v>
                </c:pt>
                <c:pt idx="29">
                  <c:v>פולין</c:v>
                </c:pt>
                <c:pt idx="30">
                  <c:v>קוריאה</c:v>
                </c:pt>
                <c:pt idx="31">
                  <c:v>טורקיה</c:v>
                </c:pt>
              </c:strCache>
            </c:strRef>
          </c:cat>
          <c:val>
            <c:numRef>
              <c:f>גיליון1!$C$4:$C$35</c:f>
              <c:numCache>
                <c:formatCode>0%</c:formatCode>
                <c:ptCount val="32"/>
                <c:pt idx="0">
                  <c:v>0.61</c:v>
                </c:pt>
                <c:pt idx="1">
                  <c:v>0.46</c:v>
                </c:pt>
                <c:pt idx="2">
                  <c:v>0.4</c:v>
                </c:pt>
                <c:pt idx="3">
                  <c:v>0.42</c:v>
                </c:pt>
                <c:pt idx="4">
                  <c:v>0.37</c:v>
                </c:pt>
                <c:pt idx="5">
                  <c:v>0.34</c:v>
                </c:pt>
                <c:pt idx="6">
                  <c:v>0.36</c:v>
                </c:pt>
                <c:pt idx="7">
                  <c:v>0.26</c:v>
                </c:pt>
                <c:pt idx="8">
                  <c:v>0.25</c:v>
                </c:pt>
                <c:pt idx="9">
                  <c:v>0.28999999999999998</c:v>
                </c:pt>
                <c:pt idx="10">
                  <c:v>0.23</c:v>
                </c:pt>
                <c:pt idx="11">
                  <c:v>0.26</c:v>
                </c:pt>
                <c:pt idx="12">
                  <c:v>0.26</c:v>
                </c:pt>
                <c:pt idx="13">
                  <c:v>0.25</c:v>
                </c:pt>
                <c:pt idx="14">
                  <c:v>0.3</c:v>
                </c:pt>
                <c:pt idx="15">
                  <c:v>0.23</c:v>
                </c:pt>
                <c:pt idx="16">
                  <c:v>0.23</c:v>
                </c:pt>
                <c:pt idx="17">
                  <c:v>0.2</c:v>
                </c:pt>
                <c:pt idx="18">
                  <c:v>0.18</c:v>
                </c:pt>
                <c:pt idx="19">
                  <c:v>0.19</c:v>
                </c:pt>
                <c:pt idx="20">
                  <c:v>0.17</c:v>
                </c:pt>
                <c:pt idx="21">
                  <c:v>0.18</c:v>
                </c:pt>
                <c:pt idx="22">
                  <c:v>0.19</c:v>
                </c:pt>
                <c:pt idx="23">
                  <c:v>0.2</c:v>
                </c:pt>
                <c:pt idx="24">
                  <c:v>0.14000000000000001</c:v>
                </c:pt>
                <c:pt idx="25">
                  <c:v>0.15</c:v>
                </c:pt>
                <c:pt idx="26">
                  <c:v>0.18</c:v>
                </c:pt>
                <c:pt idx="27">
                  <c:v>0.12</c:v>
                </c:pt>
                <c:pt idx="28">
                  <c:v>7.0000000000000007E-2</c:v>
                </c:pt>
                <c:pt idx="29">
                  <c:v>7.0000000000000007E-2</c:v>
                </c:pt>
                <c:pt idx="30">
                  <c:v>0.06</c:v>
                </c:pt>
                <c:pt idx="31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גיליון1!$D$3</c:f>
              <c:strCache>
                <c:ptCount val="1"/>
                <c:pt idx="0">
                  <c:v>קמעונאי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800" b="0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גיליון1!$B$4:$B$35</c:f>
              <c:strCache>
                <c:ptCount val="32"/>
                <c:pt idx="0">
                  <c:v>ניו זילנד</c:v>
                </c:pt>
                <c:pt idx="1">
                  <c:v>אוסטרליה</c:v>
                </c:pt>
                <c:pt idx="2">
                  <c:v>שוויץ</c:v>
                </c:pt>
                <c:pt idx="3">
                  <c:v>פינלנד</c:v>
                </c:pt>
                <c:pt idx="4">
                  <c:v>ישראל</c:v>
                </c:pt>
                <c:pt idx="5">
                  <c:v>שבדיה</c:v>
                </c:pt>
                <c:pt idx="6">
                  <c:v>סלובניה</c:v>
                </c:pt>
                <c:pt idx="7">
                  <c:v>בלגיה</c:v>
                </c:pt>
                <c:pt idx="8">
                  <c:v>אסטוניה</c:v>
                </c:pt>
                <c:pt idx="9">
                  <c:v>נורווגיה</c:v>
                </c:pt>
                <c:pt idx="10">
                  <c:v>דנמרק</c:v>
                </c:pt>
                <c:pt idx="11">
                  <c:v>אוסטריה</c:v>
                </c:pt>
                <c:pt idx="12">
                  <c:v>צרפת</c:v>
                </c:pt>
                <c:pt idx="13">
                  <c:v>אירלנד</c:v>
                </c:pt>
                <c:pt idx="14">
                  <c:v>הולנד</c:v>
                </c:pt>
                <c:pt idx="15">
                  <c:v>אנגליה</c:v>
                </c:pt>
                <c:pt idx="16">
                  <c:v>איטליה</c:v>
                </c:pt>
                <c:pt idx="17">
                  <c:v>ארה"ב</c:v>
                </c:pt>
                <c:pt idx="18">
                  <c:v>גרמניה</c:v>
                </c:pt>
                <c:pt idx="19">
                  <c:v>קנדה</c:v>
                </c:pt>
                <c:pt idx="20">
                  <c:v>צ'ילה</c:v>
                </c:pt>
                <c:pt idx="21">
                  <c:v>פורטוגל</c:v>
                </c:pt>
                <c:pt idx="22">
                  <c:v>ספרד</c:v>
                </c:pt>
                <c:pt idx="23">
                  <c:v>יוון</c:v>
                </c:pt>
                <c:pt idx="24">
                  <c:v>סלובקיה</c:v>
                </c:pt>
                <c:pt idx="25">
                  <c:v>צ'כיה</c:v>
                </c:pt>
                <c:pt idx="26">
                  <c:v>מקסיקו</c:v>
                </c:pt>
                <c:pt idx="27">
                  <c:v>הונגריה</c:v>
                </c:pt>
                <c:pt idx="28">
                  <c:v>יפן</c:v>
                </c:pt>
                <c:pt idx="29">
                  <c:v>פולין</c:v>
                </c:pt>
                <c:pt idx="30">
                  <c:v>קוריאה</c:v>
                </c:pt>
                <c:pt idx="31">
                  <c:v>טורקיה</c:v>
                </c:pt>
              </c:strCache>
            </c:strRef>
          </c:cat>
          <c:val>
            <c:numRef>
              <c:f>גיליון1!$D$4:$D$35</c:f>
              <c:numCache>
                <c:formatCode>0%</c:formatCode>
                <c:ptCount val="32"/>
                <c:pt idx="0">
                  <c:v>0.34</c:v>
                </c:pt>
                <c:pt idx="1">
                  <c:v>0.32</c:v>
                </c:pt>
                <c:pt idx="2">
                  <c:v>0.37</c:v>
                </c:pt>
                <c:pt idx="3">
                  <c:v>0.34</c:v>
                </c:pt>
                <c:pt idx="4">
                  <c:v>0.23</c:v>
                </c:pt>
                <c:pt idx="5">
                  <c:v>0.19</c:v>
                </c:pt>
                <c:pt idx="6">
                  <c:v>0.15</c:v>
                </c:pt>
                <c:pt idx="7">
                  <c:v>0.24</c:v>
                </c:pt>
                <c:pt idx="8">
                  <c:v>0.25</c:v>
                </c:pt>
                <c:pt idx="9">
                  <c:v>0.17</c:v>
                </c:pt>
                <c:pt idx="10">
                  <c:v>0.22</c:v>
                </c:pt>
                <c:pt idx="11">
                  <c:v>0.18</c:v>
                </c:pt>
                <c:pt idx="12">
                  <c:v>0.16</c:v>
                </c:pt>
                <c:pt idx="13">
                  <c:v>0.15</c:v>
                </c:pt>
                <c:pt idx="14">
                  <c:v>7.0000000000000007E-2</c:v>
                </c:pt>
                <c:pt idx="15">
                  <c:v>0.12</c:v>
                </c:pt>
                <c:pt idx="16">
                  <c:v>0.1</c:v>
                </c:pt>
                <c:pt idx="17">
                  <c:v>0.13</c:v>
                </c:pt>
                <c:pt idx="18">
                  <c:v>0.15</c:v>
                </c:pt>
                <c:pt idx="19">
                  <c:v>0.13</c:v>
                </c:pt>
                <c:pt idx="20">
                  <c:v>0.15</c:v>
                </c:pt>
                <c:pt idx="21">
                  <c:v>0.13</c:v>
                </c:pt>
                <c:pt idx="22">
                  <c:v>0.12</c:v>
                </c:pt>
                <c:pt idx="23">
                  <c:v>0.11</c:v>
                </c:pt>
                <c:pt idx="24">
                  <c:v>0.13</c:v>
                </c:pt>
                <c:pt idx="25">
                  <c:v>0.12</c:v>
                </c:pt>
                <c:pt idx="26">
                  <c:v>0.09</c:v>
                </c:pt>
                <c:pt idx="27">
                  <c:v>0.12</c:v>
                </c:pt>
                <c:pt idx="28">
                  <c:v>0.05</c:v>
                </c:pt>
                <c:pt idx="29">
                  <c:v>0.04</c:v>
                </c:pt>
                <c:pt idx="30">
                  <c:v>0.05</c:v>
                </c:pt>
                <c:pt idx="3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4468608"/>
        <c:axId val="124478592"/>
      </c:barChart>
      <c:catAx>
        <c:axId val="12446860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crossAx val="124478592"/>
        <c:crosses val="autoZero"/>
        <c:auto val="1"/>
        <c:lblAlgn val="ctr"/>
        <c:lblOffset val="100"/>
        <c:noMultiLvlLbl val="0"/>
      </c:catAx>
      <c:valAx>
        <c:axId val="12447859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24468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slide" Target="../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D8EE4-9702-4D24-8F47-CB057860BF1E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4B538022-85F2-422C-92AB-58CAC72A2E3B}">
      <dgm:prSet/>
      <dgm:spPr/>
      <dgm:t>
        <a:bodyPr/>
        <a:lstStyle/>
        <a:p>
          <a:pPr algn="ctr" rtl="1"/>
          <a:r>
            <a:rPr lang="he-IL" dirty="0" smtClean="0"/>
            <a:t>קביעת מחיר</a:t>
          </a:r>
          <a:endParaRPr lang="he-IL" dirty="0"/>
        </a:p>
      </dgm:t>
    </dgm:pt>
    <dgm:pt modelId="{01172416-3D5E-4C49-BBC6-12AE9362C1FA}" type="parTrans" cxnId="{8888623D-0236-44D6-9878-4297F965CC9E}">
      <dgm:prSet/>
      <dgm:spPr/>
      <dgm:t>
        <a:bodyPr/>
        <a:lstStyle/>
        <a:p>
          <a:pPr rtl="1"/>
          <a:endParaRPr lang="he-IL"/>
        </a:p>
      </dgm:t>
    </dgm:pt>
    <dgm:pt modelId="{E7FE3B65-F789-49A4-BB52-5B550908955E}" type="sibTrans" cxnId="{8888623D-0236-44D6-9878-4297F965CC9E}">
      <dgm:prSet/>
      <dgm:spPr/>
      <dgm:t>
        <a:bodyPr/>
        <a:lstStyle/>
        <a:p>
          <a:pPr rtl="1"/>
          <a:endParaRPr lang="he-IL"/>
        </a:p>
      </dgm:t>
    </dgm:pt>
    <dgm:pt modelId="{C3D11BD4-D10A-4E01-9156-66CAED72EBC6}">
      <dgm:prSet/>
      <dgm:spPr/>
      <dgm:t>
        <a:bodyPr lIns="2160000"/>
        <a:lstStyle/>
        <a:p>
          <a:pPr algn="just" rtl="1"/>
          <a:r>
            <a:rPr lang="he-IL" dirty="0" smtClean="0"/>
            <a:t>קמעונאי התחייב בפני ספק כי לא יערוך מבצעים על מוצרים מתחרים</a:t>
          </a:r>
          <a:endParaRPr lang="he-IL" dirty="0"/>
        </a:p>
      </dgm:t>
    </dgm:pt>
    <dgm:pt modelId="{1AE28BE4-E11A-4CC3-A7DF-82D794A94E33}" type="parTrans" cxnId="{EC4587FA-49AC-4086-A04A-2FBC9BF034DA}">
      <dgm:prSet/>
      <dgm:spPr/>
      <dgm:t>
        <a:bodyPr/>
        <a:lstStyle/>
        <a:p>
          <a:pPr rtl="1"/>
          <a:endParaRPr lang="he-IL"/>
        </a:p>
      </dgm:t>
    </dgm:pt>
    <dgm:pt modelId="{BAE7E41C-861E-4421-BC52-2EB859A1DB5A}" type="sibTrans" cxnId="{EC4587FA-49AC-4086-A04A-2FBC9BF034DA}">
      <dgm:prSet/>
      <dgm:spPr/>
      <dgm:t>
        <a:bodyPr/>
        <a:lstStyle/>
        <a:p>
          <a:pPr rtl="1"/>
          <a:endParaRPr lang="he-IL"/>
        </a:p>
      </dgm:t>
    </dgm:pt>
    <dgm:pt modelId="{14156B84-E2D0-4C25-974C-BC725D2862EE}">
      <dgm:prSet phldrT="[טקסט]"/>
      <dgm:spPr/>
      <dgm:t>
        <a:bodyPr/>
        <a:lstStyle/>
        <a:p>
          <a:pPr algn="ctr" rtl="1"/>
          <a:r>
            <a:rPr lang="he-IL" dirty="0" smtClean="0"/>
            <a:t>סידור המדפים</a:t>
          </a:r>
          <a:endParaRPr lang="he-IL" dirty="0"/>
        </a:p>
      </dgm:t>
    </dgm:pt>
    <dgm:pt modelId="{D8FFD5E5-9B43-4C1C-BC3B-93ED2C95F0FB}" type="parTrans" cxnId="{1764D77C-C5B8-4F18-A252-269A7ECC2588}">
      <dgm:prSet/>
      <dgm:spPr/>
      <dgm:t>
        <a:bodyPr/>
        <a:lstStyle/>
        <a:p>
          <a:pPr rtl="1"/>
          <a:endParaRPr lang="he-IL"/>
        </a:p>
      </dgm:t>
    </dgm:pt>
    <dgm:pt modelId="{AE7886F7-628D-4175-9AAF-61F9DEF1DD9D}" type="sibTrans" cxnId="{1764D77C-C5B8-4F18-A252-269A7ECC2588}">
      <dgm:prSet/>
      <dgm:spPr/>
      <dgm:t>
        <a:bodyPr/>
        <a:lstStyle/>
        <a:p>
          <a:pPr rtl="1"/>
          <a:endParaRPr lang="he-IL"/>
        </a:p>
      </dgm:t>
    </dgm:pt>
    <dgm:pt modelId="{0D91FD73-D961-40A8-984B-23389B503825}">
      <dgm:prSet phldrT="[טקסט]"/>
      <dgm:spPr/>
      <dgm:t>
        <a:bodyPr lIns="2160000"/>
        <a:lstStyle/>
        <a:p>
          <a:pPr rtl="1"/>
          <a:r>
            <a:rPr lang="he-IL" dirty="0" smtClean="0"/>
            <a:t>קמעונאי הבטיח שטח מדף גדול במיקום טוב עבור ספק גדול בתמורה לבונוסים (התמונה להמחשה בלבד)</a:t>
          </a:r>
          <a:endParaRPr lang="he-IL" dirty="0"/>
        </a:p>
      </dgm:t>
    </dgm:pt>
    <dgm:pt modelId="{AC3C5F9E-9C4D-478B-BEDD-7C3F470369F3}" type="parTrans" cxnId="{0FEE60D0-61DC-4AA4-8A6C-AE52A1CEE0FB}">
      <dgm:prSet/>
      <dgm:spPr/>
      <dgm:t>
        <a:bodyPr/>
        <a:lstStyle/>
        <a:p>
          <a:pPr rtl="1"/>
          <a:endParaRPr lang="he-IL"/>
        </a:p>
      </dgm:t>
    </dgm:pt>
    <dgm:pt modelId="{3FD00C7E-E676-41A9-BCA9-1F9F6AAF8613}" type="sibTrans" cxnId="{0FEE60D0-61DC-4AA4-8A6C-AE52A1CEE0FB}">
      <dgm:prSet/>
      <dgm:spPr/>
      <dgm:t>
        <a:bodyPr/>
        <a:lstStyle/>
        <a:p>
          <a:pPr rtl="1"/>
          <a:endParaRPr lang="he-IL"/>
        </a:p>
      </dgm:t>
    </dgm:pt>
    <dgm:pt modelId="{B576646B-E1F2-480A-8E31-7595E0ED37A8}" type="pres">
      <dgm:prSet presAssocID="{9FED8EE4-9702-4D24-8F47-CB057860BF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E57047A-49A7-4FA0-96F2-47A751BEC0D9}" type="pres">
      <dgm:prSet presAssocID="{4B538022-85F2-422C-92AB-58CAC72A2E3B}" presName="parentLin" presStyleCnt="0"/>
      <dgm:spPr/>
    </dgm:pt>
    <dgm:pt modelId="{A0EEADF9-D576-4A20-AAE4-9E02DA0F3D99}" type="pres">
      <dgm:prSet presAssocID="{4B538022-85F2-422C-92AB-58CAC72A2E3B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AD856397-10E8-4EDC-8AF4-0D485797FF80}" type="pres">
      <dgm:prSet presAssocID="{4B538022-85F2-422C-92AB-58CAC72A2E3B}" presName="parentText" presStyleLbl="node1" presStyleIdx="0" presStyleCnt="2" custLinFactX="20892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D7FDE0-6E71-4912-87FC-AF00081D0319}" type="pres">
      <dgm:prSet presAssocID="{4B538022-85F2-422C-92AB-58CAC72A2E3B}" presName="negativeSpace" presStyleCnt="0"/>
      <dgm:spPr/>
    </dgm:pt>
    <dgm:pt modelId="{39EBF1B4-97D6-4381-8452-45242755C039}" type="pres">
      <dgm:prSet presAssocID="{4B538022-85F2-422C-92AB-58CAC72A2E3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AD5A04E-0981-4D42-911C-EBB7768F395E}" type="pres">
      <dgm:prSet presAssocID="{E7FE3B65-F789-49A4-BB52-5B550908955E}" presName="spaceBetweenRectangles" presStyleCnt="0"/>
      <dgm:spPr/>
    </dgm:pt>
    <dgm:pt modelId="{7E6058C0-05B4-4156-9719-9044BF591656}" type="pres">
      <dgm:prSet presAssocID="{14156B84-E2D0-4C25-974C-BC725D2862EE}" presName="parentLin" presStyleCnt="0"/>
      <dgm:spPr/>
    </dgm:pt>
    <dgm:pt modelId="{1F6FFD10-70BB-43F4-824C-1009D0489F47}" type="pres">
      <dgm:prSet presAssocID="{14156B84-E2D0-4C25-974C-BC725D2862EE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81BAC727-A3EF-4D39-9AC7-4430D1F4A655}" type="pres">
      <dgm:prSet presAssocID="{14156B84-E2D0-4C25-974C-BC725D2862EE}" presName="parentText" presStyleLbl="node1" presStyleIdx="1" presStyleCnt="2" custLinFactX="20892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14B383-732D-40F0-8000-699B78214B74}" type="pres">
      <dgm:prSet presAssocID="{14156B84-E2D0-4C25-974C-BC725D2862EE}" presName="negativeSpace" presStyleCnt="0"/>
      <dgm:spPr/>
    </dgm:pt>
    <dgm:pt modelId="{6AC52D19-78D9-47B4-A8CB-4FFAF001D922}" type="pres">
      <dgm:prSet presAssocID="{14156B84-E2D0-4C25-974C-BC725D2862E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C4587FA-49AC-4086-A04A-2FBC9BF034DA}" srcId="{4B538022-85F2-422C-92AB-58CAC72A2E3B}" destId="{C3D11BD4-D10A-4E01-9156-66CAED72EBC6}" srcOrd="0" destOrd="0" parTransId="{1AE28BE4-E11A-4CC3-A7DF-82D794A94E33}" sibTransId="{BAE7E41C-861E-4421-BC52-2EB859A1DB5A}"/>
    <dgm:cxn modelId="{8888623D-0236-44D6-9878-4297F965CC9E}" srcId="{9FED8EE4-9702-4D24-8F47-CB057860BF1E}" destId="{4B538022-85F2-422C-92AB-58CAC72A2E3B}" srcOrd="0" destOrd="0" parTransId="{01172416-3D5E-4C49-BBC6-12AE9362C1FA}" sibTransId="{E7FE3B65-F789-49A4-BB52-5B550908955E}"/>
    <dgm:cxn modelId="{3C890BDE-9C7C-4BED-8855-33D84736C28D}" type="presOf" srcId="{9FED8EE4-9702-4D24-8F47-CB057860BF1E}" destId="{B576646B-E1F2-480A-8E31-7595E0ED37A8}" srcOrd="0" destOrd="0" presId="urn:microsoft.com/office/officeart/2005/8/layout/list1"/>
    <dgm:cxn modelId="{850FA2B1-5C77-4FC8-A00F-BACBB776EBF5}" type="presOf" srcId="{14156B84-E2D0-4C25-974C-BC725D2862EE}" destId="{81BAC727-A3EF-4D39-9AC7-4430D1F4A655}" srcOrd="1" destOrd="0" presId="urn:microsoft.com/office/officeart/2005/8/layout/list1"/>
    <dgm:cxn modelId="{8765EE2C-2387-47C0-BABD-F1C75C3F7C2C}" type="presOf" srcId="{14156B84-E2D0-4C25-974C-BC725D2862EE}" destId="{1F6FFD10-70BB-43F4-824C-1009D0489F47}" srcOrd="0" destOrd="0" presId="urn:microsoft.com/office/officeart/2005/8/layout/list1"/>
    <dgm:cxn modelId="{B9346CD2-9E6C-489A-889F-A263DC054070}" type="presOf" srcId="{C3D11BD4-D10A-4E01-9156-66CAED72EBC6}" destId="{39EBF1B4-97D6-4381-8452-45242755C039}" srcOrd="0" destOrd="0" presId="urn:microsoft.com/office/officeart/2005/8/layout/list1"/>
    <dgm:cxn modelId="{579018BB-964B-43A3-95E9-2FBBDA7FAE15}" type="presOf" srcId="{4B538022-85F2-422C-92AB-58CAC72A2E3B}" destId="{AD856397-10E8-4EDC-8AF4-0D485797FF80}" srcOrd="1" destOrd="0" presId="urn:microsoft.com/office/officeart/2005/8/layout/list1"/>
    <dgm:cxn modelId="{5C678917-C93B-4201-9062-72330F780053}" type="presOf" srcId="{0D91FD73-D961-40A8-984B-23389B503825}" destId="{6AC52D19-78D9-47B4-A8CB-4FFAF001D922}" srcOrd="0" destOrd="0" presId="urn:microsoft.com/office/officeart/2005/8/layout/list1"/>
    <dgm:cxn modelId="{0FEE60D0-61DC-4AA4-8A6C-AE52A1CEE0FB}" srcId="{14156B84-E2D0-4C25-974C-BC725D2862EE}" destId="{0D91FD73-D961-40A8-984B-23389B503825}" srcOrd="0" destOrd="0" parTransId="{AC3C5F9E-9C4D-478B-BEDD-7C3F470369F3}" sibTransId="{3FD00C7E-E676-41A9-BCA9-1F9F6AAF8613}"/>
    <dgm:cxn modelId="{1764D77C-C5B8-4F18-A252-269A7ECC2588}" srcId="{9FED8EE4-9702-4D24-8F47-CB057860BF1E}" destId="{14156B84-E2D0-4C25-974C-BC725D2862EE}" srcOrd="1" destOrd="0" parTransId="{D8FFD5E5-9B43-4C1C-BC3B-93ED2C95F0FB}" sibTransId="{AE7886F7-628D-4175-9AAF-61F9DEF1DD9D}"/>
    <dgm:cxn modelId="{9C70A70F-91B9-4030-B30D-C1FA5798F3B0}" type="presOf" srcId="{4B538022-85F2-422C-92AB-58CAC72A2E3B}" destId="{A0EEADF9-D576-4A20-AAE4-9E02DA0F3D99}" srcOrd="0" destOrd="0" presId="urn:microsoft.com/office/officeart/2005/8/layout/list1"/>
    <dgm:cxn modelId="{523759C5-E7B8-49FF-8E25-16259E779422}" type="presParOf" srcId="{B576646B-E1F2-480A-8E31-7595E0ED37A8}" destId="{8E57047A-49A7-4FA0-96F2-47A751BEC0D9}" srcOrd="0" destOrd="0" presId="urn:microsoft.com/office/officeart/2005/8/layout/list1"/>
    <dgm:cxn modelId="{37878F97-6887-4136-B640-B44CD1900E40}" type="presParOf" srcId="{8E57047A-49A7-4FA0-96F2-47A751BEC0D9}" destId="{A0EEADF9-D576-4A20-AAE4-9E02DA0F3D99}" srcOrd="0" destOrd="0" presId="urn:microsoft.com/office/officeart/2005/8/layout/list1"/>
    <dgm:cxn modelId="{F7498654-101B-40FB-8EC9-F0629C0AB512}" type="presParOf" srcId="{8E57047A-49A7-4FA0-96F2-47A751BEC0D9}" destId="{AD856397-10E8-4EDC-8AF4-0D485797FF80}" srcOrd="1" destOrd="0" presId="urn:microsoft.com/office/officeart/2005/8/layout/list1"/>
    <dgm:cxn modelId="{B4CA25BC-88A6-40D0-AA4E-054DF1C3D683}" type="presParOf" srcId="{B576646B-E1F2-480A-8E31-7595E0ED37A8}" destId="{7FD7FDE0-6E71-4912-87FC-AF00081D0319}" srcOrd="1" destOrd="0" presId="urn:microsoft.com/office/officeart/2005/8/layout/list1"/>
    <dgm:cxn modelId="{9B3971E3-AFB2-4DD5-ACAE-25D3987D5AAF}" type="presParOf" srcId="{B576646B-E1F2-480A-8E31-7595E0ED37A8}" destId="{39EBF1B4-97D6-4381-8452-45242755C039}" srcOrd="2" destOrd="0" presId="urn:microsoft.com/office/officeart/2005/8/layout/list1"/>
    <dgm:cxn modelId="{3BF5A413-C680-438A-ADFA-076746CCBDC2}" type="presParOf" srcId="{B576646B-E1F2-480A-8E31-7595E0ED37A8}" destId="{9AD5A04E-0981-4D42-911C-EBB7768F395E}" srcOrd="3" destOrd="0" presId="urn:microsoft.com/office/officeart/2005/8/layout/list1"/>
    <dgm:cxn modelId="{9CC9095B-F4BD-4F7B-9515-52AC4614D8CF}" type="presParOf" srcId="{B576646B-E1F2-480A-8E31-7595E0ED37A8}" destId="{7E6058C0-05B4-4156-9719-9044BF591656}" srcOrd="4" destOrd="0" presId="urn:microsoft.com/office/officeart/2005/8/layout/list1"/>
    <dgm:cxn modelId="{89893A6C-36EE-4611-B9D1-51E36D999688}" type="presParOf" srcId="{7E6058C0-05B4-4156-9719-9044BF591656}" destId="{1F6FFD10-70BB-43F4-824C-1009D0489F47}" srcOrd="0" destOrd="0" presId="urn:microsoft.com/office/officeart/2005/8/layout/list1"/>
    <dgm:cxn modelId="{548B3D49-8FF6-4100-A943-5777E8EF677C}" type="presParOf" srcId="{7E6058C0-05B4-4156-9719-9044BF591656}" destId="{81BAC727-A3EF-4D39-9AC7-4430D1F4A655}" srcOrd="1" destOrd="0" presId="urn:microsoft.com/office/officeart/2005/8/layout/list1"/>
    <dgm:cxn modelId="{F2F08DEA-E604-4E9B-87E0-CCBA37D6A5E2}" type="presParOf" srcId="{B576646B-E1F2-480A-8E31-7595E0ED37A8}" destId="{D314B383-732D-40F0-8000-699B78214B74}" srcOrd="5" destOrd="0" presId="urn:microsoft.com/office/officeart/2005/8/layout/list1"/>
    <dgm:cxn modelId="{F2514132-C671-420F-B709-6CD3AB714866}" type="presParOf" srcId="{B576646B-E1F2-480A-8E31-7595E0ED37A8}" destId="{6AC52D19-78D9-47B4-A8CB-4FFAF001D92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F2EB8-7042-47A5-AEB1-6A8DB1E8FE0D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0DFCEF32-C2D8-40D3-8B93-EA49C6589DEA}">
      <dgm:prSet phldrT="[טקסט]" custT="1"/>
      <dgm:spPr/>
      <dgm:t>
        <a:bodyPr/>
        <a:lstStyle/>
        <a:p>
          <a:pPr algn="ctr" rtl="1"/>
          <a:r>
            <a:rPr lang="he-IL" sz="2400" dirty="0" smtClean="0"/>
            <a:t>הבעיה</a:t>
          </a:r>
          <a:endParaRPr lang="he-IL" sz="2400" dirty="0"/>
        </a:p>
      </dgm:t>
    </dgm:pt>
    <dgm:pt modelId="{E564B55C-1A2E-4EC0-9F7D-311A73B67698}" type="parTrans" cxnId="{6D2FBA6E-B9A2-4C8C-A36A-9B8970DD5C51}">
      <dgm:prSet/>
      <dgm:spPr/>
      <dgm:t>
        <a:bodyPr/>
        <a:lstStyle/>
        <a:p>
          <a:pPr rtl="1"/>
          <a:endParaRPr lang="he-IL"/>
        </a:p>
      </dgm:t>
    </dgm:pt>
    <dgm:pt modelId="{90D08366-4DD7-41E6-A329-5A126F474034}" type="sibTrans" cxnId="{6D2FBA6E-B9A2-4C8C-A36A-9B8970DD5C51}">
      <dgm:prSet/>
      <dgm:spPr/>
      <dgm:t>
        <a:bodyPr/>
        <a:lstStyle/>
        <a:p>
          <a:pPr rtl="1"/>
          <a:endParaRPr lang="he-IL"/>
        </a:p>
      </dgm:t>
    </dgm:pt>
    <dgm:pt modelId="{37D566E0-F000-4FE0-9224-BA5E3E06001B}">
      <dgm:prSet phldrT="[טקסט]" custT="1"/>
      <dgm:spPr/>
      <dgm:t>
        <a:bodyPr/>
        <a:lstStyle/>
        <a:p>
          <a:pPr algn="ctr" rtl="1"/>
          <a:r>
            <a:rPr lang="he-IL" sz="2400" dirty="0" smtClean="0"/>
            <a:t>הפתרון המוצע</a:t>
          </a:r>
          <a:endParaRPr lang="he-IL" sz="2400" dirty="0"/>
        </a:p>
      </dgm:t>
    </dgm:pt>
    <dgm:pt modelId="{489D257F-1BEF-470D-9B41-260663EB5246}" type="parTrans" cxnId="{A7F44974-0D4A-4B78-9B3E-B3E7706F457F}">
      <dgm:prSet/>
      <dgm:spPr/>
      <dgm:t>
        <a:bodyPr/>
        <a:lstStyle/>
        <a:p>
          <a:pPr rtl="1"/>
          <a:endParaRPr lang="he-IL"/>
        </a:p>
      </dgm:t>
    </dgm:pt>
    <dgm:pt modelId="{19121E74-F4A5-4E61-9F33-DCBE182800AD}" type="sibTrans" cxnId="{A7F44974-0D4A-4B78-9B3E-B3E7706F457F}">
      <dgm:prSet/>
      <dgm:spPr/>
      <dgm:t>
        <a:bodyPr/>
        <a:lstStyle/>
        <a:p>
          <a:pPr rtl="1"/>
          <a:endParaRPr lang="he-IL"/>
        </a:p>
      </dgm:t>
    </dgm:pt>
    <dgm:pt modelId="{3F805CF3-12F4-4819-A6E0-611599CAD723}">
      <dgm:prSet/>
      <dgm:spPr/>
      <dgm:t>
        <a:bodyPr/>
        <a:lstStyle/>
        <a:p>
          <a:pPr algn="just" rtl="1"/>
          <a:r>
            <a:rPr lang="he-IL" dirty="0" smtClean="0"/>
            <a:t>משווקים סיטונאיים של תוצרת חקלאית יכולים לתאם ביניהם מחירים וכמויות</a:t>
          </a:r>
          <a:endParaRPr lang="he-IL" dirty="0"/>
        </a:p>
      </dgm:t>
    </dgm:pt>
    <dgm:pt modelId="{C62CBDB9-2F48-4BA7-A6AA-F15755690AAA}" type="parTrans" cxnId="{7F3C09FD-AE87-496A-B4C7-2DC31244D17C}">
      <dgm:prSet/>
      <dgm:spPr/>
      <dgm:t>
        <a:bodyPr/>
        <a:lstStyle/>
        <a:p>
          <a:pPr rtl="1"/>
          <a:endParaRPr lang="he-IL"/>
        </a:p>
      </dgm:t>
    </dgm:pt>
    <dgm:pt modelId="{4DB8A1A0-7729-453F-ADD1-E6EE5424806F}" type="sibTrans" cxnId="{7F3C09FD-AE87-496A-B4C7-2DC31244D17C}">
      <dgm:prSet/>
      <dgm:spPr/>
      <dgm:t>
        <a:bodyPr/>
        <a:lstStyle/>
        <a:p>
          <a:pPr rtl="1"/>
          <a:endParaRPr lang="he-IL"/>
        </a:p>
      </dgm:t>
    </dgm:pt>
    <dgm:pt modelId="{E4AA9036-46D6-4AF6-A325-9ED4F03F012C}">
      <dgm:prSet/>
      <dgm:spPr/>
      <dgm:t>
        <a:bodyPr/>
        <a:lstStyle/>
        <a:p>
          <a:pPr rtl="1"/>
          <a:r>
            <a:rPr lang="he-IL" b="1" dirty="0" smtClean="0"/>
            <a:t>ביטול הפטור מהסדר כובל למשווק שאינו מגדל</a:t>
          </a:r>
          <a:endParaRPr lang="he-IL" b="1" dirty="0"/>
        </a:p>
      </dgm:t>
    </dgm:pt>
    <dgm:pt modelId="{5CA9C52D-57D2-4FDE-AA16-E870B6BCCDEF}" type="parTrans" cxnId="{356F02C0-9202-4C1D-AA04-62664B41B2D8}">
      <dgm:prSet/>
      <dgm:spPr/>
      <dgm:t>
        <a:bodyPr/>
        <a:lstStyle/>
        <a:p>
          <a:pPr rtl="1"/>
          <a:endParaRPr lang="he-IL"/>
        </a:p>
      </dgm:t>
    </dgm:pt>
    <dgm:pt modelId="{EF53AAEB-1542-4542-9AFB-4B9327B82D7D}" type="sibTrans" cxnId="{356F02C0-9202-4C1D-AA04-62664B41B2D8}">
      <dgm:prSet/>
      <dgm:spPr/>
      <dgm:t>
        <a:bodyPr/>
        <a:lstStyle/>
        <a:p>
          <a:pPr rtl="1"/>
          <a:endParaRPr lang="he-IL"/>
        </a:p>
      </dgm:t>
    </dgm:pt>
    <dgm:pt modelId="{0A40F15E-07CB-4721-8CC8-55C26B7FD52D}">
      <dgm:prSet/>
      <dgm:spPr/>
      <dgm:t>
        <a:bodyPr/>
        <a:lstStyle/>
        <a:p>
          <a:pPr algn="just" rtl="1"/>
          <a:r>
            <a:rPr lang="he-IL" dirty="0" smtClean="0"/>
            <a:t>דוגמאות למשווקים סיטונאיים: תנובה, </a:t>
          </a:r>
          <a:r>
            <a:rPr lang="he-IL" dirty="0" err="1" smtClean="0"/>
            <a:t>גליקסמן</a:t>
          </a:r>
          <a:r>
            <a:rPr lang="he-IL" dirty="0" smtClean="0"/>
            <a:t>, חברות בת של שופרסל וריבוע כחול</a:t>
          </a:r>
          <a:endParaRPr lang="he-IL" dirty="0"/>
        </a:p>
      </dgm:t>
    </dgm:pt>
    <dgm:pt modelId="{27E6C26A-EC5D-4378-8D5B-068D954756ED}" type="parTrans" cxnId="{4E48D915-E20F-4FEB-BC37-9A5A9EDB1AF8}">
      <dgm:prSet/>
      <dgm:spPr/>
      <dgm:t>
        <a:bodyPr/>
        <a:lstStyle/>
        <a:p>
          <a:pPr rtl="1"/>
          <a:endParaRPr lang="he-IL"/>
        </a:p>
      </dgm:t>
    </dgm:pt>
    <dgm:pt modelId="{B64C7341-3A33-4A8F-8052-A21166129B6D}" type="sibTrans" cxnId="{4E48D915-E20F-4FEB-BC37-9A5A9EDB1AF8}">
      <dgm:prSet/>
      <dgm:spPr/>
      <dgm:t>
        <a:bodyPr/>
        <a:lstStyle/>
        <a:p>
          <a:pPr rtl="1"/>
          <a:endParaRPr lang="he-IL"/>
        </a:p>
      </dgm:t>
    </dgm:pt>
    <dgm:pt modelId="{6E3C36F4-EE2E-4B07-B94E-4ECFF0C350BF}">
      <dgm:prSet/>
      <dgm:spPr/>
      <dgm:t>
        <a:bodyPr/>
        <a:lstStyle/>
        <a:p>
          <a:pPr rtl="1"/>
          <a:endParaRPr lang="he-IL" b="1" dirty="0"/>
        </a:p>
      </dgm:t>
    </dgm:pt>
    <dgm:pt modelId="{98A7662C-3CBE-49EF-A2BA-3B3772DDBC84}" type="parTrans" cxnId="{E5AC6954-62F3-4CBB-A2C3-FB407C9333DB}">
      <dgm:prSet/>
      <dgm:spPr/>
      <dgm:t>
        <a:bodyPr/>
        <a:lstStyle/>
        <a:p>
          <a:pPr rtl="1"/>
          <a:endParaRPr lang="he-IL"/>
        </a:p>
      </dgm:t>
    </dgm:pt>
    <dgm:pt modelId="{0DD5B233-2CEA-4E0B-A4DA-CA841F4AE80D}" type="sibTrans" cxnId="{E5AC6954-62F3-4CBB-A2C3-FB407C9333DB}">
      <dgm:prSet/>
      <dgm:spPr/>
      <dgm:t>
        <a:bodyPr/>
        <a:lstStyle/>
        <a:p>
          <a:pPr rtl="1"/>
          <a:endParaRPr lang="he-IL"/>
        </a:p>
      </dgm:t>
    </dgm:pt>
    <dgm:pt modelId="{6B8E0A4A-7F5B-441B-BF4C-2D0F13DBF1F4}">
      <dgm:prSet/>
      <dgm:spPr/>
      <dgm:t>
        <a:bodyPr/>
        <a:lstStyle/>
        <a:p>
          <a:pPr rtl="1"/>
          <a:r>
            <a:rPr lang="he-IL" b="1" dirty="0" smtClean="0"/>
            <a:t>נקבע דיון </a:t>
          </a:r>
          <a:r>
            <a:rPr lang="he-IL" b="1" dirty="0" err="1" smtClean="0"/>
            <a:t>בועדת</a:t>
          </a:r>
          <a:r>
            <a:rPr lang="he-IL" b="1" dirty="0" smtClean="0"/>
            <a:t> הכלכלה לינואר 2014</a:t>
          </a:r>
          <a:endParaRPr lang="he-IL" b="1" dirty="0"/>
        </a:p>
      </dgm:t>
    </dgm:pt>
    <dgm:pt modelId="{A316C2DB-5C72-4B6B-8C0E-D0C5248360AE}" type="parTrans" cxnId="{D081E22C-804E-44E4-9BDD-754316A073D6}">
      <dgm:prSet/>
      <dgm:spPr/>
      <dgm:t>
        <a:bodyPr/>
        <a:lstStyle/>
        <a:p>
          <a:pPr rtl="1"/>
          <a:endParaRPr lang="he-IL"/>
        </a:p>
      </dgm:t>
    </dgm:pt>
    <dgm:pt modelId="{797B40A5-8512-4BCD-AE04-DA6F40364DAC}" type="sibTrans" cxnId="{D081E22C-804E-44E4-9BDD-754316A073D6}">
      <dgm:prSet/>
      <dgm:spPr/>
      <dgm:t>
        <a:bodyPr/>
        <a:lstStyle/>
        <a:p>
          <a:pPr rtl="1"/>
          <a:endParaRPr lang="he-IL"/>
        </a:p>
      </dgm:t>
    </dgm:pt>
    <dgm:pt modelId="{CA987C8D-3C3E-464D-BB72-133E6A8A5EA8}" type="pres">
      <dgm:prSet presAssocID="{224F2EB8-7042-47A5-AEB1-6A8DB1E8FE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E0389AF-01C5-4E81-9FDA-B2D61633C53B}" type="pres">
      <dgm:prSet presAssocID="{0DFCEF32-C2D8-40D3-8B93-EA49C6589DEA}" presName="parentLin" presStyleCnt="0"/>
      <dgm:spPr/>
    </dgm:pt>
    <dgm:pt modelId="{E688819A-BC1C-4F8B-9861-500B3C02CEF7}" type="pres">
      <dgm:prSet presAssocID="{0DFCEF32-C2D8-40D3-8B93-EA49C6589DEA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F0B33891-0870-4F3E-8733-5F814F44B301}" type="pres">
      <dgm:prSet presAssocID="{0DFCEF32-C2D8-40D3-8B93-EA49C6589DEA}" presName="parentText" presStyleLbl="node1" presStyleIdx="0" presStyleCnt="2" custLinFactX="20897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F7F0D8-47E4-4F45-B704-53CD8C5DFFE7}" type="pres">
      <dgm:prSet presAssocID="{0DFCEF32-C2D8-40D3-8B93-EA49C6589DEA}" presName="negativeSpace" presStyleCnt="0"/>
      <dgm:spPr/>
    </dgm:pt>
    <dgm:pt modelId="{FA2BE6B7-1A35-4CF4-B01A-6E69FAF5FACA}" type="pres">
      <dgm:prSet presAssocID="{0DFCEF32-C2D8-40D3-8B93-EA49C6589DE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44DA1A-5807-4E29-B8B0-8F1BD09E1E93}" type="pres">
      <dgm:prSet presAssocID="{90D08366-4DD7-41E6-A329-5A126F474034}" presName="spaceBetweenRectangles" presStyleCnt="0"/>
      <dgm:spPr/>
    </dgm:pt>
    <dgm:pt modelId="{0046B841-FE13-4C07-9F88-287682E3FCEC}" type="pres">
      <dgm:prSet presAssocID="{37D566E0-F000-4FE0-9224-BA5E3E06001B}" presName="parentLin" presStyleCnt="0"/>
      <dgm:spPr/>
    </dgm:pt>
    <dgm:pt modelId="{BF701B8C-F19F-40D8-94AA-AA73435C077B}" type="pres">
      <dgm:prSet presAssocID="{37D566E0-F000-4FE0-9224-BA5E3E06001B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AD4E3EE2-4ABD-45E8-9EFF-A14D8FF859E5}" type="pres">
      <dgm:prSet presAssocID="{37D566E0-F000-4FE0-9224-BA5E3E06001B}" presName="parentText" presStyleLbl="node1" presStyleIdx="1" presStyleCnt="2" custLinFactX="20897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41ADFC-D926-403D-B45F-D74645552153}" type="pres">
      <dgm:prSet presAssocID="{37D566E0-F000-4FE0-9224-BA5E3E06001B}" presName="negativeSpace" presStyleCnt="0"/>
      <dgm:spPr/>
    </dgm:pt>
    <dgm:pt modelId="{24B4EDAB-1E0F-4E63-9E67-4D4B4568E98B}" type="pres">
      <dgm:prSet presAssocID="{37D566E0-F000-4FE0-9224-BA5E3E06001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D2FBA6E-B9A2-4C8C-A36A-9B8970DD5C51}" srcId="{224F2EB8-7042-47A5-AEB1-6A8DB1E8FE0D}" destId="{0DFCEF32-C2D8-40D3-8B93-EA49C6589DEA}" srcOrd="0" destOrd="0" parTransId="{E564B55C-1A2E-4EC0-9F7D-311A73B67698}" sibTransId="{90D08366-4DD7-41E6-A329-5A126F474034}"/>
    <dgm:cxn modelId="{4ABFF20D-5CDA-4A83-B479-A037584767A4}" type="presOf" srcId="{224F2EB8-7042-47A5-AEB1-6A8DB1E8FE0D}" destId="{CA987C8D-3C3E-464D-BB72-133E6A8A5EA8}" srcOrd="0" destOrd="0" presId="urn:microsoft.com/office/officeart/2005/8/layout/list1"/>
    <dgm:cxn modelId="{38546262-D57B-44C1-AB89-E19813B876F4}" type="presOf" srcId="{0DFCEF32-C2D8-40D3-8B93-EA49C6589DEA}" destId="{F0B33891-0870-4F3E-8733-5F814F44B301}" srcOrd="1" destOrd="0" presId="urn:microsoft.com/office/officeart/2005/8/layout/list1"/>
    <dgm:cxn modelId="{656DAED6-E9AC-4346-99DF-3E10E476B5DF}" type="presOf" srcId="{37D566E0-F000-4FE0-9224-BA5E3E06001B}" destId="{AD4E3EE2-4ABD-45E8-9EFF-A14D8FF859E5}" srcOrd="1" destOrd="0" presId="urn:microsoft.com/office/officeart/2005/8/layout/list1"/>
    <dgm:cxn modelId="{690815D8-566C-403E-8227-38F43A0EC001}" type="presOf" srcId="{6B8E0A4A-7F5B-441B-BF4C-2D0F13DBF1F4}" destId="{24B4EDAB-1E0F-4E63-9E67-4D4B4568E98B}" srcOrd="0" destOrd="1" presId="urn:microsoft.com/office/officeart/2005/8/layout/list1"/>
    <dgm:cxn modelId="{B21E8AAD-AA08-4C0F-AF5B-BABEEBB92F20}" type="presOf" srcId="{37D566E0-F000-4FE0-9224-BA5E3E06001B}" destId="{BF701B8C-F19F-40D8-94AA-AA73435C077B}" srcOrd="0" destOrd="0" presId="urn:microsoft.com/office/officeart/2005/8/layout/list1"/>
    <dgm:cxn modelId="{E9749D5E-E8A3-4A56-B7F2-111C6EF7C70E}" type="presOf" srcId="{3F805CF3-12F4-4819-A6E0-611599CAD723}" destId="{FA2BE6B7-1A35-4CF4-B01A-6E69FAF5FACA}" srcOrd="0" destOrd="0" presId="urn:microsoft.com/office/officeart/2005/8/layout/list1"/>
    <dgm:cxn modelId="{7F3C09FD-AE87-496A-B4C7-2DC31244D17C}" srcId="{0DFCEF32-C2D8-40D3-8B93-EA49C6589DEA}" destId="{3F805CF3-12F4-4819-A6E0-611599CAD723}" srcOrd="0" destOrd="0" parTransId="{C62CBDB9-2F48-4BA7-A6AA-F15755690AAA}" sibTransId="{4DB8A1A0-7729-453F-ADD1-E6EE5424806F}"/>
    <dgm:cxn modelId="{E5AC6954-62F3-4CBB-A2C3-FB407C9333DB}" srcId="{37D566E0-F000-4FE0-9224-BA5E3E06001B}" destId="{6E3C36F4-EE2E-4B07-B94E-4ECFF0C350BF}" srcOrd="2" destOrd="0" parTransId="{98A7662C-3CBE-49EF-A2BA-3B3772DDBC84}" sibTransId="{0DD5B233-2CEA-4E0B-A4DA-CA841F4AE80D}"/>
    <dgm:cxn modelId="{4E48D915-E20F-4FEB-BC37-9A5A9EDB1AF8}" srcId="{0DFCEF32-C2D8-40D3-8B93-EA49C6589DEA}" destId="{0A40F15E-07CB-4721-8CC8-55C26B7FD52D}" srcOrd="1" destOrd="0" parTransId="{27E6C26A-EC5D-4378-8D5B-068D954756ED}" sibTransId="{B64C7341-3A33-4A8F-8052-A21166129B6D}"/>
    <dgm:cxn modelId="{19AAC774-8C1C-4D99-A5C8-EBBAF3CF8A5F}" type="presOf" srcId="{E4AA9036-46D6-4AF6-A325-9ED4F03F012C}" destId="{24B4EDAB-1E0F-4E63-9E67-4D4B4568E98B}" srcOrd="0" destOrd="0" presId="urn:microsoft.com/office/officeart/2005/8/layout/list1"/>
    <dgm:cxn modelId="{416B740B-697B-4E52-9F62-4EBC40514748}" type="presOf" srcId="{6E3C36F4-EE2E-4B07-B94E-4ECFF0C350BF}" destId="{24B4EDAB-1E0F-4E63-9E67-4D4B4568E98B}" srcOrd="0" destOrd="2" presId="urn:microsoft.com/office/officeart/2005/8/layout/list1"/>
    <dgm:cxn modelId="{D081E22C-804E-44E4-9BDD-754316A073D6}" srcId="{37D566E0-F000-4FE0-9224-BA5E3E06001B}" destId="{6B8E0A4A-7F5B-441B-BF4C-2D0F13DBF1F4}" srcOrd="1" destOrd="0" parTransId="{A316C2DB-5C72-4B6B-8C0E-D0C5248360AE}" sibTransId="{797B40A5-8512-4BCD-AE04-DA6F40364DAC}"/>
    <dgm:cxn modelId="{4E710BBA-0AFC-413B-955B-716FC72E484F}" type="presOf" srcId="{0A40F15E-07CB-4721-8CC8-55C26B7FD52D}" destId="{FA2BE6B7-1A35-4CF4-B01A-6E69FAF5FACA}" srcOrd="0" destOrd="1" presId="urn:microsoft.com/office/officeart/2005/8/layout/list1"/>
    <dgm:cxn modelId="{356F02C0-9202-4C1D-AA04-62664B41B2D8}" srcId="{37D566E0-F000-4FE0-9224-BA5E3E06001B}" destId="{E4AA9036-46D6-4AF6-A325-9ED4F03F012C}" srcOrd="0" destOrd="0" parTransId="{5CA9C52D-57D2-4FDE-AA16-E870B6BCCDEF}" sibTransId="{EF53AAEB-1542-4542-9AFB-4B9327B82D7D}"/>
    <dgm:cxn modelId="{B700BD21-DD4F-4F83-BD8B-B6DBFF236B56}" type="presOf" srcId="{0DFCEF32-C2D8-40D3-8B93-EA49C6589DEA}" destId="{E688819A-BC1C-4F8B-9861-500B3C02CEF7}" srcOrd="0" destOrd="0" presId="urn:microsoft.com/office/officeart/2005/8/layout/list1"/>
    <dgm:cxn modelId="{A7F44974-0D4A-4B78-9B3E-B3E7706F457F}" srcId="{224F2EB8-7042-47A5-AEB1-6A8DB1E8FE0D}" destId="{37D566E0-F000-4FE0-9224-BA5E3E06001B}" srcOrd="1" destOrd="0" parTransId="{489D257F-1BEF-470D-9B41-260663EB5246}" sibTransId="{19121E74-F4A5-4E61-9F33-DCBE182800AD}"/>
    <dgm:cxn modelId="{83833FC9-2B87-4A6B-BC50-F2ADB344D6B3}" type="presParOf" srcId="{CA987C8D-3C3E-464D-BB72-133E6A8A5EA8}" destId="{DE0389AF-01C5-4E81-9FDA-B2D61633C53B}" srcOrd="0" destOrd="0" presId="urn:microsoft.com/office/officeart/2005/8/layout/list1"/>
    <dgm:cxn modelId="{3590FFD3-57D4-42C5-AAD1-12FFB12B2AFD}" type="presParOf" srcId="{DE0389AF-01C5-4E81-9FDA-B2D61633C53B}" destId="{E688819A-BC1C-4F8B-9861-500B3C02CEF7}" srcOrd="0" destOrd="0" presId="urn:microsoft.com/office/officeart/2005/8/layout/list1"/>
    <dgm:cxn modelId="{1BE74122-331B-481D-9F7D-C80DCA1EECEA}" type="presParOf" srcId="{DE0389AF-01C5-4E81-9FDA-B2D61633C53B}" destId="{F0B33891-0870-4F3E-8733-5F814F44B301}" srcOrd="1" destOrd="0" presId="urn:microsoft.com/office/officeart/2005/8/layout/list1"/>
    <dgm:cxn modelId="{A26CDC31-9961-42DD-BE48-2558EEDF9EFE}" type="presParOf" srcId="{CA987C8D-3C3E-464D-BB72-133E6A8A5EA8}" destId="{2BF7F0D8-47E4-4F45-B704-53CD8C5DFFE7}" srcOrd="1" destOrd="0" presId="urn:microsoft.com/office/officeart/2005/8/layout/list1"/>
    <dgm:cxn modelId="{6AF5AA5A-08AA-47AA-BF20-C5C29B895A5D}" type="presParOf" srcId="{CA987C8D-3C3E-464D-BB72-133E6A8A5EA8}" destId="{FA2BE6B7-1A35-4CF4-B01A-6E69FAF5FACA}" srcOrd="2" destOrd="0" presId="urn:microsoft.com/office/officeart/2005/8/layout/list1"/>
    <dgm:cxn modelId="{EA0DB12C-75C1-4EC0-A956-86A3C82CE9C8}" type="presParOf" srcId="{CA987C8D-3C3E-464D-BB72-133E6A8A5EA8}" destId="{3744DA1A-5807-4E29-B8B0-8F1BD09E1E93}" srcOrd="3" destOrd="0" presId="urn:microsoft.com/office/officeart/2005/8/layout/list1"/>
    <dgm:cxn modelId="{7B0E339E-492F-4642-98C7-08D9C1FF3C5C}" type="presParOf" srcId="{CA987C8D-3C3E-464D-BB72-133E6A8A5EA8}" destId="{0046B841-FE13-4C07-9F88-287682E3FCEC}" srcOrd="4" destOrd="0" presId="urn:microsoft.com/office/officeart/2005/8/layout/list1"/>
    <dgm:cxn modelId="{B113B9F1-3274-4CB2-AE9E-AC0E50A69923}" type="presParOf" srcId="{0046B841-FE13-4C07-9F88-287682E3FCEC}" destId="{BF701B8C-F19F-40D8-94AA-AA73435C077B}" srcOrd="0" destOrd="0" presId="urn:microsoft.com/office/officeart/2005/8/layout/list1"/>
    <dgm:cxn modelId="{3A0CAD0E-33F2-4FCF-8941-24A7147A7ADF}" type="presParOf" srcId="{0046B841-FE13-4C07-9F88-287682E3FCEC}" destId="{AD4E3EE2-4ABD-45E8-9EFF-A14D8FF859E5}" srcOrd="1" destOrd="0" presId="urn:microsoft.com/office/officeart/2005/8/layout/list1"/>
    <dgm:cxn modelId="{55DAFF02-2700-4D10-8D98-21DB41AB9014}" type="presParOf" srcId="{CA987C8D-3C3E-464D-BB72-133E6A8A5EA8}" destId="{7D41ADFC-D926-403D-B45F-D74645552153}" srcOrd="5" destOrd="0" presId="urn:microsoft.com/office/officeart/2005/8/layout/list1"/>
    <dgm:cxn modelId="{31ACB642-027C-4A84-AADB-D24544A7BA70}" type="presParOf" srcId="{CA987C8D-3C3E-464D-BB72-133E6A8A5EA8}" destId="{24B4EDAB-1E0F-4E63-9E67-4D4B4568E9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F2EB8-7042-47A5-AEB1-6A8DB1E8FE0D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0DFCEF32-C2D8-40D3-8B93-EA49C6589DEA}">
      <dgm:prSet phldrT="[טקסט]" custT="1"/>
      <dgm:spPr/>
      <dgm:t>
        <a:bodyPr/>
        <a:lstStyle/>
        <a:p>
          <a:pPr algn="ctr" rtl="1"/>
          <a:r>
            <a:rPr lang="he-IL" sz="2400" dirty="0" smtClean="0"/>
            <a:t>הבעיה – התהליך הקיים</a:t>
          </a:r>
          <a:endParaRPr lang="he-IL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564B55C-1A2E-4EC0-9F7D-311A73B67698}" type="parTrans" cxnId="{6D2FBA6E-B9A2-4C8C-A36A-9B8970DD5C51}">
      <dgm:prSet/>
      <dgm:spPr/>
      <dgm:t>
        <a:bodyPr/>
        <a:lstStyle/>
        <a:p>
          <a:pPr rtl="1"/>
          <a:endParaRPr lang="he-IL"/>
        </a:p>
      </dgm:t>
    </dgm:pt>
    <dgm:pt modelId="{90D08366-4DD7-41E6-A329-5A126F474034}" type="sibTrans" cxnId="{6D2FBA6E-B9A2-4C8C-A36A-9B8970DD5C51}">
      <dgm:prSet/>
      <dgm:spPr/>
      <dgm:t>
        <a:bodyPr/>
        <a:lstStyle/>
        <a:p>
          <a:pPr rtl="1"/>
          <a:endParaRPr lang="he-IL"/>
        </a:p>
      </dgm:t>
    </dgm:pt>
    <dgm:pt modelId="{37D566E0-F000-4FE0-9224-BA5E3E06001B}">
      <dgm:prSet phldrT="[טקסט]" custT="1"/>
      <dgm:spPr/>
      <dgm:t>
        <a:bodyPr/>
        <a:lstStyle/>
        <a:p>
          <a:pPr algn="ctr" rtl="1"/>
          <a:r>
            <a:rPr lang="he-IL" sz="2400" dirty="0" smtClean="0"/>
            <a:t>הפתרון המוצע – תהליך משופר</a:t>
          </a:r>
          <a:endParaRPr lang="he-IL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89D257F-1BEF-470D-9B41-260663EB5246}" type="parTrans" cxnId="{A7F44974-0D4A-4B78-9B3E-B3E7706F457F}">
      <dgm:prSet/>
      <dgm:spPr/>
      <dgm:t>
        <a:bodyPr/>
        <a:lstStyle/>
        <a:p>
          <a:pPr rtl="1"/>
          <a:endParaRPr lang="he-IL"/>
        </a:p>
      </dgm:t>
    </dgm:pt>
    <dgm:pt modelId="{19121E74-F4A5-4E61-9F33-DCBE182800AD}" type="sibTrans" cxnId="{A7F44974-0D4A-4B78-9B3E-B3E7706F457F}">
      <dgm:prSet/>
      <dgm:spPr/>
      <dgm:t>
        <a:bodyPr/>
        <a:lstStyle/>
        <a:p>
          <a:pPr rtl="1"/>
          <a:endParaRPr lang="he-IL"/>
        </a:p>
      </dgm:t>
    </dgm:pt>
    <dgm:pt modelId="{3F805CF3-12F4-4819-A6E0-611599CAD723}">
      <dgm:prSet/>
      <dgm:spPr/>
      <dgm:t>
        <a:bodyPr/>
        <a:lstStyle/>
        <a:p>
          <a:pPr algn="just" rtl="1"/>
          <a:r>
            <a:rPr lang="he-IL" smtClean="0"/>
            <a:t>אישור יבוא לכל מוצר</a:t>
          </a:r>
          <a:endParaRPr lang="he-IL" dirty="0"/>
        </a:p>
      </dgm:t>
    </dgm:pt>
    <dgm:pt modelId="{C62CBDB9-2F48-4BA7-A6AA-F15755690AAA}" type="parTrans" cxnId="{7F3C09FD-AE87-496A-B4C7-2DC31244D17C}">
      <dgm:prSet/>
      <dgm:spPr/>
      <dgm:t>
        <a:bodyPr/>
        <a:lstStyle/>
        <a:p>
          <a:pPr rtl="1"/>
          <a:endParaRPr lang="he-IL"/>
        </a:p>
      </dgm:t>
    </dgm:pt>
    <dgm:pt modelId="{4DB8A1A0-7729-453F-ADD1-E6EE5424806F}" type="sibTrans" cxnId="{7F3C09FD-AE87-496A-B4C7-2DC31244D17C}">
      <dgm:prSet/>
      <dgm:spPr/>
      <dgm:t>
        <a:bodyPr/>
        <a:lstStyle/>
        <a:p>
          <a:pPr rtl="1"/>
          <a:endParaRPr lang="he-IL"/>
        </a:p>
      </dgm:t>
    </dgm:pt>
    <dgm:pt modelId="{E4AA9036-46D6-4AF6-A325-9ED4F03F012C}">
      <dgm:prSet/>
      <dgm:spPr/>
      <dgm:t>
        <a:bodyPr/>
        <a:lstStyle/>
        <a:p>
          <a:pPr rtl="1"/>
          <a:r>
            <a:rPr lang="he-IL" dirty="0" smtClean="0"/>
            <a:t>רישום אתרי יצור בחו"ל (בדומה למודל האמריקאי)</a:t>
          </a:r>
          <a:endParaRPr lang="he-IL" b="1" dirty="0"/>
        </a:p>
      </dgm:t>
    </dgm:pt>
    <dgm:pt modelId="{5CA9C52D-57D2-4FDE-AA16-E870B6BCCDEF}" type="parTrans" cxnId="{356F02C0-9202-4C1D-AA04-62664B41B2D8}">
      <dgm:prSet/>
      <dgm:spPr/>
      <dgm:t>
        <a:bodyPr/>
        <a:lstStyle/>
        <a:p>
          <a:pPr rtl="1"/>
          <a:endParaRPr lang="he-IL"/>
        </a:p>
      </dgm:t>
    </dgm:pt>
    <dgm:pt modelId="{EF53AAEB-1542-4542-9AFB-4B9327B82D7D}" type="sibTrans" cxnId="{356F02C0-9202-4C1D-AA04-62664B41B2D8}">
      <dgm:prSet/>
      <dgm:spPr/>
      <dgm:t>
        <a:bodyPr/>
        <a:lstStyle/>
        <a:p>
          <a:pPr rtl="1"/>
          <a:endParaRPr lang="he-IL"/>
        </a:p>
      </dgm:t>
    </dgm:pt>
    <dgm:pt modelId="{015C77D4-AEF5-4D04-862F-4B26E6103A6C}">
      <dgm:prSet/>
      <dgm:spPr/>
      <dgm:t>
        <a:bodyPr/>
        <a:lstStyle/>
        <a:p>
          <a:pPr rtl="1"/>
          <a:r>
            <a:rPr lang="he-IL" dirty="0" smtClean="0"/>
            <a:t>רישום יבואן בתוקף לשנה</a:t>
          </a:r>
          <a:endParaRPr lang="he-IL" dirty="0"/>
        </a:p>
      </dgm:t>
    </dgm:pt>
    <dgm:pt modelId="{1AA4522A-E90C-46B2-BDA2-CA183138BE17}" type="parTrans" cxnId="{581B13F0-2962-4907-B87C-8084A7AD087B}">
      <dgm:prSet/>
      <dgm:spPr/>
      <dgm:t>
        <a:bodyPr/>
        <a:lstStyle/>
        <a:p>
          <a:pPr rtl="1"/>
          <a:endParaRPr lang="he-IL"/>
        </a:p>
      </dgm:t>
    </dgm:pt>
    <dgm:pt modelId="{790162C0-D6F7-4750-8261-5887E30D3C0B}" type="sibTrans" cxnId="{581B13F0-2962-4907-B87C-8084A7AD087B}">
      <dgm:prSet/>
      <dgm:spPr/>
      <dgm:t>
        <a:bodyPr/>
        <a:lstStyle/>
        <a:p>
          <a:pPr rtl="1"/>
          <a:endParaRPr lang="he-IL"/>
        </a:p>
      </dgm:t>
    </dgm:pt>
    <dgm:pt modelId="{2CCC7A9E-BD5B-465A-BAA6-04CA4F7D7C68}">
      <dgm:prSet/>
      <dgm:spPr/>
      <dgm:t>
        <a:bodyPr/>
        <a:lstStyle/>
        <a:p>
          <a:pPr rtl="1"/>
          <a:r>
            <a:rPr lang="he-IL" smtClean="0"/>
            <a:t>הליך ידני, איטי ומסורבל</a:t>
          </a:r>
          <a:endParaRPr lang="he-IL" dirty="0"/>
        </a:p>
      </dgm:t>
    </dgm:pt>
    <dgm:pt modelId="{2AF4D18F-D8FF-4F80-9C23-5EFC06571160}" type="parTrans" cxnId="{E650AF10-C8A0-4070-9663-DC6B7D43743E}">
      <dgm:prSet/>
      <dgm:spPr/>
      <dgm:t>
        <a:bodyPr/>
        <a:lstStyle/>
        <a:p>
          <a:pPr rtl="1"/>
          <a:endParaRPr lang="he-IL"/>
        </a:p>
      </dgm:t>
    </dgm:pt>
    <dgm:pt modelId="{22314750-A713-4AAE-B2C6-C171587630C6}" type="sibTrans" cxnId="{E650AF10-C8A0-4070-9663-DC6B7D43743E}">
      <dgm:prSet/>
      <dgm:spPr/>
      <dgm:t>
        <a:bodyPr/>
        <a:lstStyle/>
        <a:p>
          <a:pPr rtl="1"/>
          <a:endParaRPr lang="he-IL"/>
        </a:p>
      </dgm:t>
    </dgm:pt>
    <dgm:pt modelId="{3FF4A601-4355-4672-9F15-041443BE934A}">
      <dgm:prSet/>
      <dgm:spPr/>
      <dgm:t>
        <a:bodyPr/>
        <a:lstStyle/>
        <a:p>
          <a:pPr rtl="1"/>
          <a:r>
            <a:rPr lang="he-IL" dirty="0" smtClean="0"/>
            <a:t>מקשה בעיקר על יבואנים קטנים וחוסם יבוא מקביל ותחרות</a:t>
          </a:r>
          <a:endParaRPr lang="he-IL" dirty="0"/>
        </a:p>
      </dgm:t>
    </dgm:pt>
    <dgm:pt modelId="{BEBF0D30-7590-40AB-BFCA-DB33F91D4258}" type="parTrans" cxnId="{B216F511-AA9E-485B-99AC-B314C880C24F}">
      <dgm:prSet/>
      <dgm:spPr/>
      <dgm:t>
        <a:bodyPr/>
        <a:lstStyle/>
        <a:p>
          <a:pPr rtl="1"/>
          <a:endParaRPr lang="he-IL"/>
        </a:p>
      </dgm:t>
    </dgm:pt>
    <dgm:pt modelId="{1FF5FD73-CA01-4636-94D7-80104CBF8E36}" type="sibTrans" cxnId="{B216F511-AA9E-485B-99AC-B314C880C24F}">
      <dgm:prSet/>
      <dgm:spPr/>
      <dgm:t>
        <a:bodyPr/>
        <a:lstStyle/>
        <a:p>
          <a:pPr rtl="1"/>
          <a:endParaRPr lang="he-IL"/>
        </a:p>
      </dgm:t>
    </dgm:pt>
    <dgm:pt modelId="{679FC74B-2B44-4F16-8C10-3F788ABFFA9C}">
      <dgm:prSet/>
      <dgm:spPr/>
      <dgm:t>
        <a:bodyPr/>
        <a:lstStyle/>
        <a:p>
          <a:pPr rtl="1"/>
          <a:r>
            <a:rPr lang="he-IL" smtClean="0"/>
            <a:t>אפשרות ליבוא כל מוצר מכל אתר רשום (לרבות יבוא מקביל)</a:t>
          </a:r>
          <a:endParaRPr lang="he-IL" dirty="0"/>
        </a:p>
      </dgm:t>
    </dgm:pt>
    <dgm:pt modelId="{9294D091-C292-474F-B369-81E953A046FC}" type="parTrans" cxnId="{90BB03B9-8E03-4DBD-982A-F48625DB834E}">
      <dgm:prSet/>
      <dgm:spPr/>
      <dgm:t>
        <a:bodyPr/>
        <a:lstStyle/>
        <a:p>
          <a:pPr rtl="1"/>
          <a:endParaRPr lang="he-IL"/>
        </a:p>
      </dgm:t>
    </dgm:pt>
    <dgm:pt modelId="{EC389A11-0264-4D46-AB49-B0ACD6CA888A}" type="sibTrans" cxnId="{90BB03B9-8E03-4DBD-982A-F48625DB834E}">
      <dgm:prSet/>
      <dgm:spPr/>
      <dgm:t>
        <a:bodyPr/>
        <a:lstStyle/>
        <a:p>
          <a:pPr rtl="1"/>
          <a:endParaRPr lang="he-IL"/>
        </a:p>
      </dgm:t>
    </dgm:pt>
    <dgm:pt modelId="{73319B1B-32D3-4E06-AA64-5493A238793D}">
      <dgm:prSet/>
      <dgm:spPr/>
      <dgm:t>
        <a:bodyPr/>
        <a:lstStyle/>
        <a:p>
          <a:pPr rtl="1"/>
          <a:r>
            <a:rPr lang="he-IL" smtClean="0"/>
            <a:t>רישום יבואן בתוקף לשלוש שנים</a:t>
          </a:r>
          <a:endParaRPr lang="he-IL" dirty="0"/>
        </a:p>
      </dgm:t>
    </dgm:pt>
    <dgm:pt modelId="{CA41953B-9DA1-462D-AE2A-8F2B613BB542}" type="parTrans" cxnId="{DF850089-9DF1-4780-A0F2-DEA65886CF0E}">
      <dgm:prSet/>
      <dgm:spPr/>
      <dgm:t>
        <a:bodyPr/>
        <a:lstStyle/>
        <a:p>
          <a:pPr rtl="1"/>
          <a:endParaRPr lang="he-IL"/>
        </a:p>
      </dgm:t>
    </dgm:pt>
    <dgm:pt modelId="{215337D6-F630-427A-8575-1E3A89D4CD58}" type="sibTrans" cxnId="{DF850089-9DF1-4780-A0F2-DEA65886CF0E}">
      <dgm:prSet/>
      <dgm:spPr/>
      <dgm:t>
        <a:bodyPr/>
        <a:lstStyle/>
        <a:p>
          <a:pPr rtl="1"/>
          <a:endParaRPr lang="he-IL"/>
        </a:p>
      </dgm:t>
    </dgm:pt>
    <dgm:pt modelId="{0DF914DE-2CB7-469F-A62B-EB9D5BBB4182}">
      <dgm:prSet/>
      <dgm:spPr/>
      <dgm:t>
        <a:bodyPr/>
        <a:lstStyle/>
        <a:p>
          <a:pPr rtl="1"/>
          <a:r>
            <a:rPr lang="he-IL" smtClean="0"/>
            <a:t>הליך מהיר וממוחשב – שחרור מהנמל תוך 24 שעות</a:t>
          </a:r>
          <a:endParaRPr lang="he-IL" dirty="0"/>
        </a:p>
      </dgm:t>
    </dgm:pt>
    <dgm:pt modelId="{29C033DF-12B3-4241-B738-6465BA3B1481}" type="parTrans" cxnId="{DB090159-F43C-40BB-B883-DEE31458CD84}">
      <dgm:prSet/>
      <dgm:spPr/>
      <dgm:t>
        <a:bodyPr/>
        <a:lstStyle/>
        <a:p>
          <a:pPr rtl="1"/>
          <a:endParaRPr lang="he-IL"/>
        </a:p>
      </dgm:t>
    </dgm:pt>
    <dgm:pt modelId="{71A29BB9-78C2-456D-BE25-F42D6F802444}" type="sibTrans" cxnId="{DB090159-F43C-40BB-B883-DEE31458CD84}">
      <dgm:prSet/>
      <dgm:spPr/>
      <dgm:t>
        <a:bodyPr/>
        <a:lstStyle/>
        <a:p>
          <a:pPr rtl="1"/>
          <a:endParaRPr lang="he-IL"/>
        </a:p>
      </dgm:t>
    </dgm:pt>
    <dgm:pt modelId="{3B3A0B6E-CE69-4E38-962B-5F32A5826225}">
      <dgm:prSet/>
      <dgm:spPr/>
      <dgm:t>
        <a:bodyPr/>
        <a:lstStyle/>
        <a:p>
          <a:pPr rtl="1"/>
          <a:r>
            <a:rPr lang="he-IL" dirty="0" smtClean="0"/>
            <a:t>הקלה ליבואנים קטנים ומקבילים</a:t>
          </a:r>
          <a:endParaRPr lang="he-IL" dirty="0"/>
        </a:p>
      </dgm:t>
    </dgm:pt>
    <dgm:pt modelId="{8B4D4D53-CB8A-4F26-857F-87AE5C9C98DF}" type="parTrans" cxnId="{B2DDAA2C-748D-4208-8A88-065FD20E8845}">
      <dgm:prSet/>
      <dgm:spPr/>
      <dgm:t>
        <a:bodyPr/>
        <a:lstStyle/>
        <a:p>
          <a:pPr rtl="1"/>
          <a:endParaRPr lang="he-IL"/>
        </a:p>
      </dgm:t>
    </dgm:pt>
    <dgm:pt modelId="{6FEB0FFB-C72E-46D3-80FA-06A70D831AC0}" type="sibTrans" cxnId="{B2DDAA2C-748D-4208-8A88-065FD20E8845}">
      <dgm:prSet/>
      <dgm:spPr/>
      <dgm:t>
        <a:bodyPr/>
        <a:lstStyle/>
        <a:p>
          <a:pPr rtl="1"/>
          <a:endParaRPr lang="he-IL"/>
        </a:p>
      </dgm:t>
    </dgm:pt>
    <dgm:pt modelId="{7E33AD86-0CBE-478F-AA10-0914A4502AF1}">
      <dgm:prSet/>
      <dgm:spPr/>
      <dgm:t>
        <a:bodyPr/>
        <a:lstStyle/>
        <a:p>
          <a:pPr rtl="1"/>
          <a:r>
            <a:rPr lang="he-IL" dirty="0" smtClean="0"/>
            <a:t>תזכיר חוק הופץ להערות הציבור</a:t>
          </a:r>
          <a:endParaRPr lang="he-IL" dirty="0"/>
        </a:p>
      </dgm:t>
    </dgm:pt>
    <dgm:pt modelId="{175B83F2-2147-490B-80FE-24A900E81A31}" type="parTrans" cxnId="{D49EB00B-AE7E-42A7-BD92-448F872201C4}">
      <dgm:prSet/>
      <dgm:spPr/>
      <dgm:t>
        <a:bodyPr/>
        <a:lstStyle/>
        <a:p>
          <a:pPr rtl="1"/>
          <a:endParaRPr lang="he-IL"/>
        </a:p>
      </dgm:t>
    </dgm:pt>
    <dgm:pt modelId="{EEE4AEB2-E5E5-45B5-847C-031F3C6DFA50}" type="sibTrans" cxnId="{D49EB00B-AE7E-42A7-BD92-448F872201C4}">
      <dgm:prSet/>
      <dgm:spPr/>
      <dgm:t>
        <a:bodyPr/>
        <a:lstStyle/>
        <a:p>
          <a:pPr rtl="1"/>
          <a:endParaRPr lang="he-IL"/>
        </a:p>
      </dgm:t>
    </dgm:pt>
    <dgm:pt modelId="{CA987C8D-3C3E-464D-BB72-133E6A8A5EA8}" type="pres">
      <dgm:prSet presAssocID="{224F2EB8-7042-47A5-AEB1-6A8DB1E8FE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E0389AF-01C5-4E81-9FDA-B2D61633C53B}" type="pres">
      <dgm:prSet presAssocID="{0DFCEF32-C2D8-40D3-8B93-EA49C6589DEA}" presName="parentLin" presStyleCnt="0"/>
      <dgm:spPr/>
    </dgm:pt>
    <dgm:pt modelId="{E688819A-BC1C-4F8B-9861-500B3C02CEF7}" type="pres">
      <dgm:prSet presAssocID="{0DFCEF32-C2D8-40D3-8B93-EA49C6589DEA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F0B33891-0870-4F3E-8733-5F814F44B301}" type="pres">
      <dgm:prSet presAssocID="{0DFCEF32-C2D8-40D3-8B93-EA49C6589DEA}" presName="parentText" presStyleLbl="node1" presStyleIdx="0" presStyleCnt="2" custLinFactX="20897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F7F0D8-47E4-4F45-B704-53CD8C5DFFE7}" type="pres">
      <dgm:prSet presAssocID="{0DFCEF32-C2D8-40D3-8B93-EA49C6589DEA}" presName="negativeSpace" presStyleCnt="0"/>
      <dgm:spPr/>
    </dgm:pt>
    <dgm:pt modelId="{FA2BE6B7-1A35-4CF4-B01A-6E69FAF5FACA}" type="pres">
      <dgm:prSet presAssocID="{0DFCEF32-C2D8-40D3-8B93-EA49C6589DE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44DA1A-5807-4E29-B8B0-8F1BD09E1E93}" type="pres">
      <dgm:prSet presAssocID="{90D08366-4DD7-41E6-A329-5A126F474034}" presName="spaceBetweenRectangles" presStyleCnt="0"/>
      <dgm:spPr/>
    </dgm:pt>
    <dgm:pt modelId="{0046B841-FE13-4C07-9F88-287682E3FCEC}" type="pres">
      <dgm:prSet presAssocID="{37D566E0-F000-4FE0-9224-BA5E3E06001B}" presName="parentLin" presStyleCnt="0"/>
      <dgm:spPr/>
    </dgm:pt>
    <dgm:pt modelId="{BF701B8C-F19F-40D8-94AA-AA73435C077B}" type="pres">
      <dgm:prSet presAssocID="{37D566E0-F000-4FE0-9224-BA5E3E06001B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AD4E3EE2-4ABD-45E8-9EFF-A14D8FF859E5}" type="pres">
      <dgm:prSet presAssocID="{37D566E0-F000-4FE0-9224-BA5E3E06001B}" presName="parentText" presStyleLbl="node1" presStyleIdx="1" presStyleCnt="2" custLinFactX="20897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41ADFC-D926-403D-B45F-D74645552153}" type="pres">
      <dgm:prSet presAssocID="{37D566E0-F000-4FE0-9224-BA5E3E06001B}" presName="negativeSpace" presStyleCnt="0"/>
      <dgm:spPr/>
    </dgm:pt>
    <dgm:pt modelId="{24B4EDAB-1E0F-4E63-9E67-4D4B4568E98B}" type="pres">
      <dgm:prSet presAssocID="{37D566E0-F000-4FE0-9224-BA5E3E06001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D2FBA6E-B9A2-4C8C-A36A-9B8970DD5C51}" srcId="{224F2EB8-7042-47A5-AEB1-6A8DB1E8FE0D}" destId="{0DFCEF32-C2D8-40D3-8B93-EA49C6589DEA}" srcOrd="0" destOrd="0" parTransId="{E564B55C-1A2E-4EC0-9F7D-311A73B67698}" sibTransId="{90D08366-4DD7-41E6-A329-5A126F474034}"/>
    <dgm:cxn modelId="{DF850089-9DF1-4780-A0F2-DEA65886CF0E}" srcId="{37D566E0-F000-4FE0-9224-BA5E3E06001B}" destId="{73319B1B-32D3-4E06-AA64-5493A238793D}" srcOrd="2" destOrd="0" parTransId="{CA41953B-9DA1-462D-AE2A-8F2B613BB542}" sibTransId="{215337D6-F630-427A-8575-1E3A89D4CD58}"/>
    <dgm:cxn modelId="{937CE5EF-67FD-41BA-B2FB-7384C511D77C}" type="presOf" srcId="{3FF4A601-4355-4672-9F15-041443BE934A}" destId="{FA2BE6B7-1A35-4CF4-B01A-6E69FAF5FACA}" srcOrd="0" destOrd="3" presId="urn:microsoft.com/office/officeart/2005/8/layout/list1"/>
    <dgm:cxn modelId="{00A4F0D7-1C90-4A83-BA9C-1524FCEEBA98}" type="presOf" srcId="{0DFCEF32-C2D8-40D3-8B93-EA49C6589DEA}" destId="{E688819A-BC1C-4F8B-9861-500B3C02CEF7}" srcOrd="0" destOrd="0" presId="urn:microsoft.com/office/officeart/2005/8/layout/list1"/>
    <dgm:cxn modelId="{DB090159-F43C-40BB-B883-DEE31458CD84}" srcId="{37D566E0-F000-4FE0-9224-BA5E3E06001B}" destId="{0DF914DE-2CB7-469F-A62B-EB9D5BBB4182}" srcOrd="3" destOrd="0" parTransId="{29C033DF-12B3-4241-B738-6465BA3B1481}" sibTransId="{71A29BB9-78C2-456D-BE25-F42D6F802444}"/>
    <dgm:cxn modelId="{8AE29750-90FC-4E80-8307-79548D31E0C8}" type="presOf" srcId="{37D566E0-F000-4FE0-9224-BA5E3E06001B}" destId="{BF701B8C-F19F-40D8-94AA-AA73435C077B}" srcOrd="0" destOrd="0" presId="urn:microsoft.com/office/officeart/2005/8/layout/list1"/>
    <dgm:cxn modelId="{481BF670-09FE-478F-9730-3D750AA674B8}" type="presOf" srcId="{224F2EB8-7042-47A5-AEB1-6A8DB1E8FE0D}" destId="{CA987C8D-3C3E-464D-BB72-133E6A8A5EA8}" srcOrd="0" destOrd="0" presId="urn:microsoft.com/office/officeart/2005/8/layout/list1"/>
    <dgm:cxn modelId="{D5880495-C524-450D-B6D1-9907A172386F}" type="presOf" srcId="{37D566E0-F000-4FE0-9224-BA5E3E06001B}" destId="{AD4E3EE2-4ABD-45E8-9EFF-A14D8FF859E5}" srcOrd="1" destOrd="0" presId="urn:microsoft.com/office/officeart/2005/8/layout/list1"/>
    <dgm:cxn modelId="{D49EB00B-AE7E-42A7-BD92-448F872201C4}" srcId="{37D566E0-F000-4FE0-9224-BA5E3E06001B}" destId="{7E33AD86-0CBE-478F-AA10-0914A4502AF1}" srcOrd="5" destOrd="0" parTransId="{175B83F2-2147-490B-80FE-24A900E81A31}" sibTransId="{EEE4AEB2-E5E5-45B5-847C-031F3C6DFA50}"/>
    <dgm:cxn modelId="{52982102-8090-47E2-B9BA-73ACBCE8F64A}" type="presOf" srcId="{7E33AD86-0CBE-478F-AA10-0914A4502AF1}" destId="{24B4EDAB-1E0F-4E63-9E67-4D4B4568E98B}" srcOrd="0" destOrd="5" presId="urn:microsoft.com/office/officeart/2005/8/layout/list1"/>
    <dgm:cxn modelId="{7F3C09FD-AE87-496A-B4C7-2DC31244D17C}" srcId="{0DFCEF32-C2D8-40D3-8B93-EA49C6589DEA}" destId="{3F805CF3-12F4-4819-A6E0-611599CAD723}" srcOrd="0" destOrd="0" parTransId="{C62CBDB9-2F48-4BA7-A6AA-F15755690AAA}" sibTransId="{4DB8A1A0-7729-453F-ADD1-E6EE5424806F}"/>
    <dgm:cxn modelId="{8C06320D-54B9-49BC-B2A9-C0F6B3918C42}" type="presOf" srcId="{0DF914DE-2CB7-469F-A62B-EB9D5BBB4182}" destId="{24B4EDAB-1E0F-4E63-9E67-4D4B4568E98B}" srcOrd="0" destOrd="3" presId="urn:microsoft.com/office/officeart/2005/8/layout/list1"/>
    <dgm:cxn modelId="{B2DDAA2C-748D-4208-8A88-065FD20E8845}" srcId="{37D566E0-F000-4FE0-9224-BA5E3E06001B}" destId="{3B3A0B6E-CE69-4E38-962B-5F32A5826225}" srcOrd="4" destOrd="0" parTransId="{8B4D4D53-CB8A-4F26-857F-87AE5C9C98DF}" sibTransId="{6FEB0FFB-C72E-46D3-80FA-06A70D831AC0}"/>
    <dgm:cxn modelId="{76AB8A82-74CB-463B-84C2-8A3995B2A8E3}" type="presOf" srcId="{3B3A0B6E-CE69-4E38-962B-5F32A5826225}" destId="{24B4EDAB-1E0F-4E63-9E67-4D4B4568E98B}" srcOrd="0" destOrd="4" presId="urn:microsoft.com/office/officeart/2005/8/layout/list1"/>
    <dgm:cxn modelId="{90BB03B9-8E03-4DBD-982A-F48625DB834E}" srcId="{37D566E0-F000-4FE0-9224-BA5E3E06001B}" destId="{679FC74B-2B44-4F16-8C10-3F788ABFFA9C}" srcOrd="1" destOrd="0" parTransId="{9294D091-C292-474F-B369-81E953A046FC}" sibTransId="{EC389A11-0264-4D46-AB49-B0ACD6CA888A}"/>
    <dgm:cxn modelId="{356F02C0-9202-4C1D-AA04-62664B41B2D8}" srcId="{37D566E0-F000-4FE0-9224-BA5E3E06001B}" destId="{E4AA9036-46D6-4AF6-A325-9ED4F03F012C}" srcOrd="0" destOrd="0" parTransId="{5CA9C52D-57D2-4FDE-AA16-E870B6BCCDEF}" sibTransId="{EF53AAEB-1542-4542-9AFB-4B9327B82D7D}"/>
    <dgm:cxn modelId="{581B13F0-2962-4907-B87C-8084A7AD087B}" srcId="{0DFCEF32-C2D8-40D3-8B93-EA49C6589DEA}" destId="{015C77D4-AEF5-4D04-862F-4B26E6103A6C}" srcOrd="1" destOrd="0" parTransId="{1AA4522A-E90C-46B2-BDA2-CA183138BE17}" sibTransId="{790162C0-D6F7-4750-8261-5887E30D3C0B}"/>
    <dgm:cxn modelId="{98577CFA-13A0-4407-82AA-2F0D7FDC6BAB}" type="presOf" srcId="{2CCC7A9E-BD5B-465A-BAA6-04CA4F7D7C68}" destId="{FA2BE6B7-1A35-4CF4-B01A-6E69FAF5FACA}" srcOrd="0" destOrd="2" presId="urn:microsoft.com/office/officeart/2005/8/layout/list1"/>
    <dgm:cxn modelId="{E650AF10-C8A0-4070-9663-DC6B7D43743E}" srcId="{0DFCEF32-C2D8-40D3-8B93-EA49C6589DEA}" destId="{2CCC7A9E-BD5B-465A-BAA6-04CA4F7D7C68}" srcOrd="2" destOrd="0" parTransId="{2AF4D18F-D8FF-4F80-9C23-5EFC06571160}" sibTransId="{22314750-A713-4AAE-B2C6-C171587630C6}"/>
    <dgm:cxn modelId="{EBAA16A4-6A80-458E-8F56-92ED14539831}" type="presOf" srcId="{73319B1B-32D3-4E06-AA64-5493A238793D}" destId="{24B4EDAB-1E0F-4E63-9E67-4D4B4568E98B}" srcOrd="0" destOrd="2" presId="urn:microsoft.com/office/officeart/2005/8/layout/list1"/>
    <dgm:cxn modelId="{3FFCDE40-1A13-497B-B216-C6FF37824B51}" type="presOf" srcId="{0DFCEF32-C2D8-40D3-8B93-EA49C6589DEA}" destId="{F0B33891-0870-4F3E-8733-5F814F44B301}" srcOrd="1" destOrd="0" presId="urn:microsoft.com/office/officeart/2005/8/layout/list1"/>
    <dgm:cxn modelId="{B216F511-AA9E-485B-99AC-B314C880C24F}" srcId="{0DFCEF32-C2D8-40D3-8B93-EA49C6589DEA}" destId="{3FF4A601-4355-4672-9F15-041443BE934A}" srcOrd="3" destOrd="0" parTransId="{BEBF0D30-7590-40AB-BFCA-DB33F91D4258}" sibTransId="{1FF5FD73-CA01-4636-94D7-80104CBF8E36}"/>
    <dgm:cxn modelId="{AB1C1DC1-C215-4CC0-AE1C-07CB63030433}" type="presOf" srcId="{3F805CF3-12F4-4819-A6E0-611599CAD723}" destId="{FA2BE6B7-1A35-4CF4-B01A-6E69FAF5FACA}" srcOrd="0" destOrd="0" presId="urn:microsoft.com/office/officeart/2005/8/layout/list1"/>
    <dgm:cxn modelId="{A7F44974-0D4A-4B78-9B3E-B3E7706F457F}" srcId="{224F2EB8-7042-47A5-AEB1-6A8DB1E8FE0D}" destId="{37D566E0-F000-4FE0-9224-BA5E3E06001B}" srcOrd="1" destOrd="0" parTransId="{489D257F-1BEF-470D-9B41-260663EB5246}" sibTransId="{19121E74-F4A5-4E61-9F33-DCBE182800AD}"/>
    <dgm:cxn modelId="{657F269F-A914-4AA8-983E-881A1FB73C67}" type="presOf" srcId="{015C77D4-AEF5-4D04-862F-4B26E6103A6C}" destId="{FA2BE6B7-1A35-4CF4-B01A-6E69FAF5FACA}" srcOrd="0" destOrd="1" presId="urn:microsoft.com/office/officeart/2005/8/layout/list1"/>
    <dgm:cxn modelId="{2FDED1F8-C06B-43F8-9DD6-5613D2C09B38}" type="presOf" srcId="{679FC74B-2B44-4F16-8C10-3F788ABFFA9C}" destId="{24B4EDAB-1E0F-4E63-9E67-4D4B4568E98B}" srcOrd="0" destOrd="1" presId="urn:microsoft.com/office/officeart/2005/8/layout/list1"/>
    <dgm:cxn modelId="{4911A923-3004-494D-B74E-69F334E0FE3A}" type="presOf" srcId="{E4AA9036-46D6-4AF6-A325-9ED4F03F012C}" destId="{24B4EDAB-1E0F-4E63-9E67-4D4B4568E98B}" srcOrd="0" destOrd="0" presId="urn:microsoft.com/office/officeart/2005/8/layout/list1"/>
    <dgm:cxn modelId="{4F521764-733E-403E-9B88-A3BE5C95F80F}" type="presParOf" srcId="{CA987C8D-3C3E-464D-BB72-133E6A8A5EA8}" destId="{DE0389AF-01C5-4E81-9FDA-B2D61633C53B}" srcOrd="0" destOrd="0" presId="urn:microsoft.com/office/officeart/2005/8/layout/list1"/>
    <dgm:cxn modelId="{6A47B31F-1707-4A2F-8FD3-123F88E1FA18}" type="presParOf" srcId="{DE0389AF-01C5-4E81-9FDA-B2D61633C53B}" destId="{E688819A-BC1C-4F8B-9861-500B3C02CEF7}" srcOrd="0" destOrd="0" presId="urn:microsoft.com/office/officeart/2005/8/layout/list1"/>
    <dgm:cxn modelId="{398DB6EB-F0F4-4E4A-B601-EED4389D8BA2}" type="presParOf" srcId="{DE0389AF-01C5-4E81-9FDA-B2D61633C53B}" destId="{F0B33891-0870-4F3E-8733-5F814F44B301}" srcOrd="1" destOrd="0" presId="urn:microsoft.com/office/officeart/2005/8/layout/list1"/>
    <dgm:cxn modelId="{C8E83444-B9BC-4122-9968-1F3B67FBDE82}" type="presParOf" srcId="{CA987C8D-3C3E-464D-BB72-133E6A8A5EA8}" destId="{2BF7F0D8-47E4-4F45-B704-53CD8C5DFFE7}" srcOrd="1" destOrd="0" presId="urn:microsoft.com/office/officeart/2005/8/layout/list1"/>
    <dgm:cxn modelId="{04BDE060-BE84-42D4-910C-42365DDF5C59}" type="presParOf" srcId="{CA987C8D-3C3E-464D-BB72-133E6A8A5EA8}" destId="{FA2BE6B7-1A35-4CF4-B01A-6E69FAF5FACA}" srcOrd="2" destOrd="0" presId="urn:microsoft.com/office/officeart/2005/8/layout/list1"/>
    <dgm:cxn modelId="{1D4A43EB-CA6F-45E7-88F6-78E5315855E0}" type="presParOf" srcId="{CA987C8D-3C3E-464D-BB72-133E6A8A5EA8}" destId="{3744DA1A-5807-4E29-B8B0-8F1BD09E1E93}" srcOrd="3" destOrd="0" presId="urn:microsoft.com/office/officeart/2005/8/layout/list1"/>
    <dgm:cxn modelId="{C0D6816B-8095-4882-AE52-CC414FC4AE7B}" type="presParOf" srcId="{CA987C8D-3C3E-464D-BB72-133E6A8A5EA8}" destId="{0046B841-FE13-4C07-9F88-287682E3FCEC}" srcOrd="4" destOrd="0" presId="urn:microsoft.com/office/officeart/2005/8/layout/list1"/>
    <dgm:cxn modelId="{1CFAB955-C123-4080-AA7E-F3E7815C344F}" type="presParOf" srcId="{0046B841-FE13-4C07-9F88-287682E3FCEC}" destId="{BF701B8C-F19F-40D8-94AA-AA73435C077B}" srcOrd="0" destOrd="0" presId="urn:microsoft.com/office/officeart/2005/8/layout/list1"/>
    <dgm:cxn modelId="{DFF312BF-B91A-4C97-BBED-F1BA9165CA7F}" type="presParOf" srcId="{0046B841-FE13-4C07-9F88-287682E3FCEC}" destId="{AD4E3EE2-4ABD-45E8-9EFF-A14D8FF859E5}" srcOrd="1" destOrd="0" presId="urn:microsoft.com/office/officeart/2005/8/layout/list1"/>
    <dgm:cxn modelId="{0C456576-655C-4039-8ACB-0376DD6AE66D}" type="presParOf" srcId="{CA987C8D-3C3E-464D-BB72-133E6A8A5EA8}" destId="{7D41ADFC-D926-403D-B45F-D74645552153}" srcOrd="5" destOrd="0" presId="urn:microsoft.com/office/officeart/2005/8/layout/list1"/>
    <dgm:cxn modelId="{4829FD5B-3FD8-4966-82E1-EDC03C8A6688}" type="presParOf" srcId="{CA987C8D-3C3E-464D-BB72-133E6A8A5EA8}" destId="{24B4EDAB-1E0F-4E63-9E67-4D4B4568E9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D8EE4-9702-4D24-8F47-CB057860BF1E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1D76F79E-B58C-4B20-9828-3F5CB0A4707C}">
      <dgm:prSet phldrT="[טקסט]"/>
      <dgm:spPr/>
      <dgm:t>
        <a:bodyPr/>
        <a:lstStyle/>
        <a:p>
          <a:pPr algn="ctr" rtl="1"/>
          <a:r>
            <a:rPr lang="he-IL" dirty="0" smtClean="0"/>
            <a:t>סידור המדפים</a:t>
          </a:r>
          <a:endParaRPr lang="he-IL" dirty="0"/>
        </a:p>
      </dgm:t>
    </dgm:pt>
    <dgm:pt modelId="{B1F27D05-4EDB-419B-BE6B-451AEFEFFD03}" type="parTrans" cxnId="{F00C9D80-B3ED-4B47-9DA6-F2D575663663}">
      <dgm:prSet/>
      <dgm:spPr/>
      <dgm:t>
        <a:bodyPr/>
        <a:lstStyle/>
        <a:p>
          <a:pPr rtl="1"/>
          <a:endParaRPr lang="he-IL"/>
        </a:p>
      </dgm:t>
    </dgm:pt>
    <dgm:pt modelId="{FE054FC2-87C3-4D87-96ED-6A660920768C}" type="sibTrans" cxnId="{F00C9D80-B3ED-4B47-9DA6-F2D575663663}">
      <dgm:prSet/>
      <dgm:spPr/>
      <dgm:t>
        <a:bodyPr/>
        <a:lstStyle/>
        <a:p>
          <a:pPr rtl="1"/>
          <a:endParaRPr lang="he-IL"/>
        </a:p>
      </dgm:t>
    </dgm:pt>
    <dgm:pt modelId="{AD2E8E79-A79B-4F55-BB2D-752636CD1B78}">
      <dgm:prSet phldrT="[טקסט]"/>
      <dgm:spPr/>
      <dgm:t>
        <a:bodyPr/>
        <a:lstStyle/>
        <a:p>
          <a:pPr rtl="1"/>
          <a:r>
            <a:rPr lang="he-IL" dirty="0" smtClean="0"/>
            <a:t>מוצע לאסור על ספקים לסדר את המדפים בחנויות של קמעונאים גדולים</a:t>
          </a:r>
          <a:endParaRPr lang="he-IL" dirty="0"/>
        </a:p>
      </dgm:t>
    </dgm:pt>
    <dgm:pt modelId="{0B37F15D-7782-4D34-8220-B7A7360C8DF5}" type="parTrans" cxnId="{6B4163EB-9DDA-42E2-93F7-81C6A17D4470}">
      <dgm:prSet/>
      <dgm:spPr/>
      <dgm:t>
        <a:bodyPr/>
        <a:lstStyle/>
        <a:p>
          <a:pPr rtl="1"/>
          <a:endParaRPr lang="he-IL"/>
        </a:p>
      </dgm:t>
    </dgm:pt>
    <dgm:pt modelId="{C7092018-57D7-4078-92F8-9C09D47D2E91}" type="sibTrans" cxnId="{6B4163EB-9DDA-42E2-93F7-81C6A17D4470}">
      <dgm:prSet/>
      <dgm:spPr/>
      <dgm:t>
        <a:bodyPr/>
        <a:lstStyle/>
        <a:p>
          <a:pPr rtl="1"/>
          <a:endParaRPr lang="he-IL"/>
        </a:p>
      </dgm:t>
    </dgm:pt>
    <dgm:pt modelId="{4B538022-85F2-422C-92AB-58CAC72A2E3B}">
      <dgm:prSet/>
      <dgm:spPr/>
      <dgm:t>
        <a:bodyPr/>
        <a:lstStyle/>
        <a:p>
          <a:pPr algn="ctr" rtl="1"/>
          <a:r>
            <a:rPr lang="he-IL" dirty="0" smtClean="0"/>
            <a:t>קביעת מחיר</a:t>
          </a:r>
          <a:endParaRPr lang="he-IL" dirty="0"/>
        </a:p>
      </dgm:t>
    </dgm:pt>
    <dgm:pt modelId="{01172416-3D5E-4C49-BBC6-12AE9362C1FA}" type="parTrans" cxnId="{8888623D-0236-44D6-9878-4297F965CC9E}">
      <dgm:prSet/>
      <dgm:spPr/>
      <dgm:t>
        <a:bodyPr/>
        <a:lstStyle/>
        <a:p>
          <a:pPr rtl="1"/>
          <a:endParaRPr lang="he-IL"/>
        </a:p>
      </dgm:t>
    </dgm:pt>
    <dgm:pt modelId="{E7FE3B65-F789-49A4-BB52-5B550908955E}" type="sibTrans" cxnId="{8888623D-0236-44D6-9878-4297F965CC9E}">
      <dgm:prSet/>
      <dgm:spPr/>
      <dgm:t>
        <a:bodyPr/>
        <a:lstStyle/>
        <a:p>
          <a:pPr rtl="1"/>
          <a:endParaRPr lang="he-IL"/>
        </a:p>
      </dgm:t>
    </dgm:pt>
    <dgm:pt modelId="{C3D11BD4-D10A-4E01-9156-66CAED72EBC6}">
      <dgm:prSet/>
      <dgm:spPr/>
      <dgm:t>
        <a:bodyPr/>
        <a:lstStyle/>
        <a:p>
          <a:pPr rtl="1"/>
          <a:r>
            <a:rPr lang="he-IL" dirty="0" smtClean="0"/>
            <a:t>מוצע לאסור על ספק גדול להתערב במחיר מוצר של ספק אחר לצרכן</a:t>
          </a:r>
          <a:endParaRPr lang="he-IL" dirty="0"/>
        </a:p>
      </dgm:t>
    </dgm:pt>
    <dgm:pt modelId="{1AE28BE4-E11A-4CC3-A7DF-82D794A94E33}" type="parTrans" cxnId="{EC4587FA-49AC-4086-A04A-2FBC9BF034DA}">
      <dgm:prSet/>
      <dgm:spPr/>
      <dgm:t>
        <a:bodyPr/>
        <a:lstStyle/>
        <a:p>
          <a:pPr rtl="1"/>
          <a:endParaRPr lang="he-IL"/>
        </a:p>
      </dgm:t>
    </dgm:pt>
    <dgm:pt modelId="{BAE7E41C-861E-4421-BC52-2EB859A1DB5A}" type="sibTrans" cxnId="{EC4587FA-49AC-4086-A04A-2FBC9BF034DA}">
      <dgm:prSet/>
      <dgm:spPr/>
      <dgm:t>
        <a:bodyPr/>
        <a:lstStyle/>
        <a:p>
          <a:pPr rtl="1"/>
          <a:endParaRPr lang="he-IL"/>
        </a:p>
      </dgm:t>
    </dgm:pt>
    <dgm:pt modelId="{EE95FC6B-F712-4BF1-9D65-BD9ED9A3C8BD}">
      <dgm:prSet/>
      <dgm:spPr/>
      <dgm:t>
        <a:bodyPr/>
        <a:lstStyle/>
        <a:p>
          <a:pPr rtl="1"/>
          <a:r>
            <a:rPr lang="he-IL" dirty="0" smtClean="0"/>
            <a:t>מוצע לאסור על קמעונאים להתערב, באמצעות ספק, במחיר לצרכן שגובה קמעונאי אחר</a:t>
          </a:r>
          <a:endParaRPr lang="he-IL" dirty="0"/>
        </a:p>
      </dgm:t>
    </dgm:pt>
    <dgm:pt modelId="{62FF5AC4-15A4-448C-B6A2-723B3C40150B}" type="parTrans" cxnId="{D5075201-61A0-4247-BBD1-B8B86C10931D}">
      <dgm:prSet/>
      <dgm:spPr/>
      <dgm:t>
        <a:bodyPr/>
        <a:lstStyle/>
        <a:p>
          <a:pPr rtl="1"/>
          <a:endParaRPr lang="he-IL"/>
        </a:p>
      </dgm:t>
    </dgm:pt>
    <dgm:pt modelId="{2B0728E0-BE68-4DDA-BCD1-C463EA07908B}" type="sibTrans" cxnId="{D5075201-61A0-4247-BBD1-B8B86C10931D}">
      <dgm:prSet/>
      <dgm:spPr/>
      <dgm:t>
        <a:bodyPr/>
        <a:lstStyle/>
        <a:p>
          <a:pPr rtl="1"/>
          <a:endParaRPr lang="he-IL"/>
        </a:p>
      </dgm:t>
    </dgm:pt>
    <dgm:pt modelId="{6ED3A893-7C4C-48CB-88DB-7CF67995BED3}">
      <dgm:prSet phldrT="[טקסט]"/>
      <dgm:spPr/>
      <dgm:t>
        <a:bodyPr/>
        <a:lstStyle/>
        <a:p>
          <a:pPr rtl="1"/>
          <a:r>
            <a:rPr lang="he-IL" dirty="0" smtClean="0"/>
            <a:t>מוצע לאסור על ספק גדול להתערב בהקצאת שטח מדף</a:t>
          </a:r>
          <a:endParaRPr lang="he-IL" dirty="0"/>
        </a:p>
      </dgm:t>
    </dgm:pt>
    <dgm:pt modelId="{6A9D6769-BA00-4FAA-B1DF-E30E880FD21D}" type="parTrans" cxnId="{A9DAD48E-AE99-4867-961A-B63AACDA588F}">
      <dgm:prSet/>
      <dgm:spPr/>
    </dgm:pt>
    <dgm:pt modelId="{3A170066-307C-410C-8201-4719080175E0}" type="sibTrans" cxnId="{A9DAD48E-AE99-4867-961A-B63AACDA588F}">
      <dgm:prSet/>
      <dgm:spPr/>
    </dgm:pt>
    <dgm:pt modelId="{B576646B-E1F2-480A-8E31-7595E0ED37A8}" type="pres">
      <dgm:prSet presAssocID="{9FED8EE4-9702-4D24-8F47-CB057860BF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1EB219C-9171-438B-B096-E01A0FAAE22E}" type="pres">
      <dgm:prSet presAssocID="{1D76F79E-B58C-4B20-9828-3F5CB0A4707C}" presName="parentLin" presStyleCnt="0"/>
      <dgm:spPr/>
      <dgm:t>
        <a:bodyPr/>
        <a:lstStyle/>
        <a:p>
          <a:pPr rtl="1"/>
          <a:endParaRPr lang="he-IL"/>
        </a:p>
      </dgm:t>
    </dgm:pt>
    <dgm:pt modelId="{7CF2D93B-8A9D-46BC-AFF4-B929F0562C0B}" type="pres">
      <dgm:prSet presAssocID="{1D76F79E-B58C-4B20-9828-3F5CB0A4707C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F2BC0295-33E6-4D4D-A81A-700A1907CF26}" type="pres">
      <dgm:prSet presAssocID="{1D76F79E-B58C-4B20-9828-3F5CB0A4707C}" presName="parentText" presStyleLbl="node1" presStyleIdx="0" presStyleCnt="2" custLinFactX="20892" custLinFactNeighborX="100000" custLinFactNeighborY="369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F67B087-9F8B-421E-84BE-BB7A9FF2D943}" type="pres">
      <dgm:prSet presAssocID="{1D76F79E-B58C-4B20-9828-3F5CB0A4707C}" presName="negativeSpace" presStyleCnt="0"/>
      <dgm:spPr/>
      <dgm:t>
        <a:bodyPr/>
        <a:lstStyle/>
        <a:p>
          <a:pPr rtl="1"/>
          <a:endParaRPr lang="he-IL"/>
        </a:p>
      </dgm:t>
    </dgm:pt>
    <dgm:pt modelId="{5B814D36-FFBB-40A5-8617-876891CEEC09}" type="pres">
      <dgm:prSet presAssocID="{1D76F79E-B58C-4B20-9828-3F5CB0A4707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0DF521-2EC2-4FB2-9FEC-768C7A8705B9}" type="pres">
      <dgm:prSet presAssocID="{FE054FC2-87C3-4D87-96ED-6A660920768C}" presName="spaceBetweenRectangles" presStyleCnt="0"/>
      <dgm:spPr/>
      <dgm:t>
        <a:bodyPr/>
        <a:lstStyle/>
        <a:p>
          <a:pPr rtl="1"/>
          <a:endParaRPr lang="he-IL"/>
        </a:p>
      </dgm:t>
    </dgm:pt>
    <dgm:pt modelId="{8E57047A-49A7-4FA0-96F2-47A751BEC0D9}" type="pres">
      <dgm:prSet presAssocID="{4B538022-85F2-422C-92AB-58CAC72A2E3B}" presName="parentLin" presStyleCnt="0"/>
      <dgm:spPr/>
      <dgm:t>
        <a:bodyPr/>
        <a:lstStyle/>
        <a:p>
          <a:pPr rtl="1"/>
          <a:endParaRPr lang="he-IL"/>
        </a:p>
      </dgm:t>
    </dgm:pt>
    <dgm:pt modelId="{A0EEADF9-D576-4A20-AAE4-9E02DA0F3D99}" type="pres">
      <dgm:prSet presAssocID="{4B538022-85F2-422C-92AB-58CAC72A2E3B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AD856397-10E8-4EDC-8AF4-0D485797FF80}" type="pres">
      <dgm:prSet presAssocID="{4B538022-85F2-422C-92AB-58CAC72A2E3B}" presName="parentText" presStyleLbl="node1" presStyleIdx="1" presStyleCnt="2" custLinFactX="20892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D7FDE0-6E71-4912-87FC-AF00081D0319}" type="pres">
      <dgm:prSet presAssocID="{4B538022-85F2-422C-92AB-58CAC72A2E3B}" presName="negativeSpace" presStyleCnt="0"/>
      <dgm:spPr/>
      <dgm:t>
        <a:bodyPr/>
        <a:lstStyle/>
        <a:p>
          <a:pPr rtl="1"/>
          <a:endParaRPr lang="he-IL"/>
        </a:p>
      </dgm:t>
    </dgm:pt>
    <dgm:pt modelId="{39EBF1B4-97D6-4381-8452-45242755C039}" type="pres">
      <dgm:prSet presAssocID="{4B538022-85F2-422C-92AB-58CAC72A2E3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EC75C2B-E193-4D21-ABB5-15C1CBD0ECB5}" type="presOf" srcId="{1D76F79E-B58C-4B20-9828-3F5CB0A4707C}" destId="{F2BC0295-33E6-4D4D-A81A-700A1907CF26}" srcOrd="1" destOrd="0" presId="urn:microsoft.com/office/officeart/2005/8/layout/list1"/>
    <dgm:cxn modelId="{6441EEBE-E419-49A5-9E8E-219D2FF6909D}" type="presOf" srcId="{1D76F79E-B58C-4B20-9828-3F5CB0A4707C}" destId="{7CF2D93B-8A9D-46BC-AFF4-B929F0562C0B}" srcOrd="0" destOrd="0" presId="urn:microsoft.com/office/officeart/2005/8/layout/list1"/>
    <dgm:cxn modelId="{D5075201-61A0-4247-BBD1-B8B86C10931D}" srcId="{4B538022-85F2-422C-92AB-58CAC72A2E3B}" destId="{EE95FC6B-F712-4BF1-9D65-BD9ED9A3C8BD}" srcOrd="1" destOrd="0" parTransId="{62FF5AC4-15A4-448C-B6A2-723B3C40150B}" sibTransId="{2B0728E0-BE68-4DDA-BCD1-C463EA07908B}"/>
    <dgm:cxn modelId="{EC4587FA-49AC-4086-A04A-2FBC9BF034DA}" srcId="{4B538022-85F2-422C-92AB-58CAC72A2E3B}" destId="{C3D11BD4-D10A-4E01-9156-66CAED72EBC6}" srcOrd="0" destOrd="0" parTransId="{1AE28BE4-E11A-4CC3-A7DF-82D794A94E33}" sibTransId="{BAE7E41C-861E-4421-BC52-2EB859A1DB5A}"/>
    <dgm:cxn modelId="{6B4163EB-9DDA-42E2-93F7-81C6A17D4470}" srcId="{1D76F79E-B58C-4B20-9828-3F5CB0A4707C}" destId="{AD2E8E79-A79B-4F55-BB2D-752636CD1B78}" srcOrd="0" destOrd="0" parTransId="{0B37F15D-7782-4D34-8220-B7A7360C8DF5}" sibTransId="{C7092018-57D7-4078-92F8-9C09D47D2E91}"/>
    <dgm:cxn modelId="{359A6D18-FB94-490A-8EF5-0AB5A04BD72E}" type="presOf" srcId="{AD2E8E79-A79B-4F55-BB2D-752636CD1B78}" destId="{5B814D36-FFBB-40A5-8617-876891CEEC09}" srcOrd="0" destOrd="0" presId="urn:microsoft.com/office/officeart/2005/8/layout/list1"/>
    <dgm:cxn modelId="{A9DAD48E-AE99-4867-961A-B63AACDA588F}" srcId="{1D76F79E-B58C-4B20-9828-3F5CB0A4707C}" destId="{6ED3A893-7C4C-48CB-88DB-7CF67995BED3}" srcOrd="1" destOrd="0" parTransId="{6A9D6769-BA00-4FAA-B1DF-E30E880FD21D}" sibTransId="{3A170066-307C-410C-8201-4719080175E0}"/>
    <dgm:cxn modelId="{70DE34B5-28AB-42C2-B5F3-D70546F38CFD}" type="presOf" srcId="{6ED3A893-7C4C-48CB-88DB-7CF67995BED3}" destId="{5B814D36-FFBB-40A5-8617-876891CEEC09}" srcOrd="0" destOrd="1" presId="urn:microsoft.com/office/officeart/2005/8/layout/list1"/>
    <dgm:cxn modelId="{0944C7A5-8CAC-44BB-8FD0-B1D6E38E71D7}" type="presOf" srcId="{4B538022-85F2-422C-92AB-58CAC72A2E3B}" destId="{A0EEADF9-D576-4A20-AAE4-9E02DA0F3D99}" srcOrd="0" destOrd="0" presId="urn:microsoft.com/office/officeart/2005/8/layout/list1"/>
    <dgm:cxn modelId="{72340116-6494-4232-9031-0F4D274261C3}" type="presOf" srcId="{9FED8EE4-9702-4D24-8F47-CB057860BF1E}" destId="{B576646B-E1F2-480A-8E31-7595E0ED37A8}" srcOrd="0" destOrd="0" presId="urn:microsoft.com/office/officeart/2005/8/layout/list1"/>
    <dgm:cxn modelId="{8888623D-0236-44D6-9878-4297F965CC9E}" srcId="{9FED8EE4-9702-4D24-8F47-CB057860BF1E}" destId="{4B538022-85F2-422C-92AB-58CAC72A2E3B}" srcOrd="1" destOrd="0" parTransId="{01172416-3D5E-4C49-BBC6-12AE9362C1FA}" sibTransId="{E7FE3B65-F789-49A4-BB52-5B550908955E}"/>
    <dgm:cxn modelId="{A7AF19F2-676E-4E17-99C4-CFAE8CE52E89}" type="presOf" srcId="{4B538022-85F2-422C-92AB-58CAC72A2E3B}" destId="{AD856397-10E8-4EDC-8AF4-0D485797FF80}" srcOrd="1" destOrd="0" presId="urn:microsoft.com/office/officeart/2005/8/layout/list1"/>
    <dgm:cxn modelId="{70E99E06-89DF-4D68-AAAF-B8BAA5A1D03D}" type="presOf" srcId="{C3D11BD4-D10A-4E01-9156-66CAED72EBC6}" destId="{39EBF1B4-97D6-4381-8452-45242755C039}" srcOrd="0" destOrd="0" presId="urn:microsoft.com/office/officeart/2005/8/layout/list1"/>
    <dgm:cxn modelId="{732B2EFF-D9CC-47DC-BB7C-6DBCFDF26265}" type="presOf" srcId="{EE95FC6B-F712-4BF1-9D65-BD9ED9A3C8BD}" destId="{39EBF1B4-97D6-4381-8452-45242755C039}" srcOrd="0" destOrd="1" presId="urn:microsoft.com/office/officeart/2005/8/layout/list1"/>
    <dgm:cxn modelId="{F00C9D80-B3ED-4B47-9DA6-F2D575663663}" srcId="{9FED8EE4-9702-4D24-8F47-CB057860BF1E}" destId="{1D76F79E-B58C-4B20-9828-3F5CB0A4707C}" srcOrd="0" destOrd="0" parTransId="{B1F27D05-4EDB-419B-BE6B-451AEFEFFD03}" sibTransId="{FE054FC2-87C3-4D87-96ED-6A660920768C}"/>
    <dgm:cxn modelId="{295609A6-043A-4E94-B24D-D06B69878CF0}" type="presParOf" srcId="{B576646B-E1F2-480A-8E31-7595E0ED37A8}" destId="{01EB219C-9171-438B-B096-E01A0FAAE22E}" srcOrd="0" destOrd="0" presId="urn:microsoft.com/office/officeart/2005/8/layout/list1"/>
    <dgm:cxn modelId="{0DFBFAAD-9C19-41F1-BE53-AC0241461597}" type="presParOf" srcId="{01EB219C-9171-438B-B096-E01A0FAAE22E}" destId="{7CF2D93B-8A9D-46BC-AFF4-B929F0562C0B}" srcOrd="0" destOrd="0" presId="urn:microsoft.com/office/officeart/2005/8/layout/list1"/>
    <dgm:cxn modelId="{749FD7F3-48E2-461A-B97E-D037E9A31861}" type="presParOf" srcId="{01EB219C-9171-438B-B096-E01A0FAAE22E}" destId="{F2BC0295-33E6-4D4D-A81A-700A1907CF26}" srcOrd="1" destOrd="0" presId="urn:microsoft.com/office/officeart/2005/8/layout/list1"/>
    <dgm:cxn modelId="{F75D4083-57F3-4DDD-A0D7-576250656BA1}" type="presParOf" srcId="{B576646B-E1F2-480A-8E31-7595E0ED37A8}" destId="{1F67B087-9F8B-421E-84BE-BB7A9FF2D943}" srcOrd="1" destOrd="0" presId="urn:microsoft.com/office/officeart/2005/8/layout/list1"/>
    <dgm:cxn modelId="{856B64A1-6CA2-464D-B492-B5D53B1EEA11}" type="presParOf" srcId="{B576646B-E1F2-480A-8E31-7595E0ED37A8}" destId="{5B814D36-FFBB-40A5-8617-876891CEEC09}" srcOrd="2" destOrd="0" presId="urn:microsoft.com/office/officeart/2005/8/layout/list1"/>
    <dgm:cxn modelId="{2BA65E47-7BDE-4208-A6B9-83CDE8621EC5}" type="presParOf" srcId="{B576646B-E1F2-480A-8E31-7595E0ED37A8}" destId="{3F0DF521-2EC2-4FB2-9FEC-768C7A8705B9}" srcOrd="3" destOrd="0" presId="urn:microsoft.com/office/officeart/2005/8/layout/list1"/>
    <dgm:cxn modelId="{5E137B2C-B627-4D14-A9DB-2BE4E0259026}" type="presParOf" srcId="{B576646B-E1F2-480A-8E31-7595E0ED37A8}" destId="{8E57047A-49A7-4FA0-96F2-47A751BEC0D9}" srcOrd="4" destOrd="0" presId="urn:microsoft.com/office/officeart/2005/8/layout/list1"/>
    <dgm:cxn modelId="{E5393B94-E768-4ABF-9A68-1C52A29A7BF9}" type="presParOf" srcId="{8E57047A-49A7-4FA0-96F2-47A751BEC0D9}" destId="{A0EEADF9-D576-4A20-AAE4-9E02DA0F3D99}" srcOrd="0" destOrd="0" presId="urn:microsoft.com/office/officeart/2005/8/layout/list1"/>
    <dgm:cxn modelId="{97D047EC-BC38-4A80-AA11-C49222CBDEA6}" type="presParOf" srcId="{8E57047A-49A7-4FA0-96F2-47A751BEC0D9}" destId="{AD856397-10E8-4EDC-8AF4-0D485797FF80}" srcOrd="1" destOrd="0" presId="urn:microsoft.com/office/officeart/2005/8/layout/list1"/>
    <dgm:cxn modelId="{FB4CF166-C84B-4BFD-BDF0-69193F98EEA3}" type="presParOf" srcId="{B576646B-E1F2-480A-8E31-7595E0ED37A8}" destId="{7FD7FDE0-6E71-4912-87FC-AF00081D0319}" srcOrd="5" destOrd="0" presId="urn:microsoft.com/office/officeart/2005/8/layout/list1"/>
    <dgm:cxn modelId="{9F96FFBD-1D6C-4524-8483-B3433663D8BE}" type="presParOf" srcId="{B576646B-E1F2-480A-8E31-7595E0ED37A8}" destId="{39EBF1B4-97D6-4381-8452-45242755C0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4F2EB8-7042-47A5-AEB1-6A8DB1E8FE0D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0DFCEF32-C2D8-40D3-8B93-EA49C6589DEA}">
      <dgm:prSet phldrT="[טקסט]" custT="1"/>
      <dgm:spPr/>
      <dgm:t>
        <a:bodyPr/>
        <a:lstStyle/>
        <a:p>
          <a:pPr algn="ctr" rtl="1"/>
          <a:r>
            <a:rPr lang="he-IL" sz="2400" dirty="0" smtClean="0"/>
            <a:t>הבעיה</a:t>
          </a:r>
          <a:endParaRPr lang="he-IL" sz="2400" dirty="0"/>
        </a:p>
      </dgm:t>
    </dgm:pt>
    <dgm:pt modelId="{E564B55C-1A2E-4EC0-9F7D-311A73B67698}" type="parTrans" cxnId="{6D2FBA6E-B9A2-4C8C-A36A-9B8970DD5C51}">
      <dgm:prSet/>
      <dgm:spPr/>
      <dgm:t>
        <a:bodyPr/>
        <a:lstStyle/>
        <a:p>
          <a:pPr rtl="1"/>
          <a:endParaRPr lang="he-IL"/>
        </a:p>
      </dgm:t>
    </dgm:pt>
    <dgm:pt modelId="{90D08366-4DD7-41E6-A329-5A126F474034}" type="sibTrans" cxnId="{6D2FBA6E-B9A2-4C8C-A36A-9B8970DD5C51}">
      <dgm:prSet/>
      <dgm:spPr/>
      <dgm:t>
        <a:bodyPr/>
        <a:lstStyle/>
        <a:p>
          <a:pPr rtl="1"/>
          <a:endParaRPr lang="he-IL"/>
        </a:p>
      </dgm:t>
    </dgm:pt>
    <dgm:pt modelId="{37D566E0-F000-4FE0-9224-BA5E3E06001B}">
      <dgm:prSet phldrT="[טקסט]" custT="1"/>
      <dgm:spPr/>
      <dgm:t>
        <a:bodyPr/>
        <a:lstStyle/>
        <a:p>
          <a:pPr algn="ctr" rtl="1"/>
          <a:r>
            <a:rPr lang="he-IL" sz="2400" dirty="0" smtClean="0"/>
            <a:t>הפתרון המוצע</a:t>
          </a:r>
          <a:endParaRPr lang="he-IL" sz="2400" dirty="0"/>
        </a:p>
      </dgm:t>
    </dgm:pt>
    <dgm:pt modelId="{489D257F-1BEF-470D-9B41-260663EB5246}" type="parTrans" cxnId="{A7F44974-0D4A-4B78-9B3E-B3E7706F457F}">
      <dgm:prSet/>
      <dgm:spPr/>
      <dgm:t>
        <a:bodyPr/>
        <a:lstStyle/>
        <a:p>
          <a:pPr rtl="1"/>
          <a:endParaRPr lang="he-IL"/>
        </a:p>
      </dgm:t>
    </dgm:pt>
    <dgm:pt modelId="{19121E74-F4A5-4E61-9F33-DCBE182800AD}" type="sibTrans" cxnId="{A7F44974-0D4A-4B78-9B3E-B3E7706F457F}">
      <dgm:prSet/>
      <dgm:spPr/>
      <dgm:t>
        <a:bodyPr/>
        <a:lstStyle/>
        <a:p>
          <a:pPr rtl="1"/>
          <a:endParaRPr lang="he-IL"/>
        </a:p>
      </dgm:t>
    </dgm:pt>
    <dgm:pt modelId="{4F5AA37F-BB9F-422B-BA56-82109ABDAECD}">
      <dgm:prSet phldrT="[טקסט]" custT="1"/>
      <dgm:spPr/>
      <dgm:t>
        <a:bodyPr/>
        <a:lstStyle/>
        <a:p>
          <a:pPr algn="ctr" rtl="1"/>
          <a:r>
            <a:rPr lang="he-IL" sz="2400" dirty="0" smtClean="0"/>
            <a:t>הוראת שעה (6 שנים)</a:t>
          </a:r>
          <a:endParaRPr lang="he-IL" sz="2400" dirty="0"/>
        </a:p>
      </dgm:t>
    </dgm:pt>
    <dgm:pt modelId="{6AA8427B-355F-4644-A2C5-93143106DEA6}" type="parTrans" cxnId="{E6F4C5C4-2A76-40B6-9643-EF4AAE4E7BD6}">
      <dgm:prSet/>
      <dgm:spPr/>
      <dgm:t>
        <a:bodyPr/>
        <a:lstStyle/>
        <a:p>
          <a:pPr rtl="1"/>
          <a:endParaRPr lang="he-IL"/>
        </a:p>
      </dgm:t>
    </dgm:pt>
    <dgm:pt modelId="{BABDE6E5-4931-4CD5-B4AB-CA7BEB50CAED}" type="sibTrans" cxnId="{E6F4C5C4-2A76-40B6-9643-EF4AAE4E7BD6}">
      <dgm:prSet/>
      <dgm:spPr/>
      <dgm:t>
        <a:bodyPr/>
        <a:lstStyle/>
        <a:p>
          <a:pPr rtl="1"/>
          <a:endParaRPr lang="he-IL"/>
        </a:p>
      </dgm:t>
    </dgm:pt>
    <dgm:pt modelId="{3F805CF3-12F4-4819-A6E0-611599CAD723}">
      <dgm:prSet/>
      <dgm:spPr/>
      <dgm:t>
        <a:bodyPr/>
        <a:lstStyle/>
        <a:p>
          <a:pPr algn="just" rtl="1"/>
          <a:r>
            <a:rPr lang="he-IL" dirty="0" smtClean="0"/>
            <a:t>ריכוזיות גיאוגרפית מאפשרת לקמעונאים לגבות מחירים גבוהים מהצרכנים</a:t>
          </a:r>
          <a:endParaRPr lang="he-IL" dirty="0"/>
        </a:p>
      </dgm:t>
    </dgm:pt>
    <dgm:pt modelId="{C62CBDB9-2F48-4BA7-A6AA-F15755690AAA}" type="parTrans" cxnId="{7F3C09FD-AE87-496A-B4C7-2DC31244D17C}">
      <dgm:prSet/>
      <dgm:spPr/>
      <dgm:t>
        <a:bodyPr/>
        <a:lstStyle/>
        <a:p>
          <a:pPr rtl="1"/>
          <a:endParaRPr lang="he-IL"/>
        </a:p>
      </dgm:t>
    </dgm:pt>
    <dgm:pt modelId="{4DB8A1A0-7729-453F-ADD1-E6EE5424806F}" type="sibTrans" cxnId="{7F3C09FD-AE87-496A-B4C7-2DC31244D17C}">
      <dgm:prSet/>
      <dgm:spPr/>
      <dgm:t>
        <a:bodyPr/>
        <a:lstStyle/>
        <a:p>
          <a:pPr rtl="1"/>
          <a:endParaRPr lang="he-IL"/>
        </a:p>
      </dgm:t>
    </dgm:pt>
    <dgm:pt modelId="{E4AA9036-46D6-4AF6-A325-9ED4F03F012C}">
      <dgm:prSet/>
      <dgm:spPr/>
      <dgm:t>
        <a:bodyPr/>
        <a:lstStyle/>
        <a:p>
          <a:pPr rtl="1"/>
          <a:r>
            <a:rPr lang="he-IL" b="1" dirty="0" smtClean="0"/>
            <a:t>פתיחת סניף קמעונאי חדש:</a:t>
          </a:r>
          <a:endParaRPr lang="he-IL" b="1" dirty="0"/>
        </a:p>
      </dgm:t>
    </dgm:pt>
    <dgm:pt modelId="{5CA9C52D-57D2-4FDE-AA16-E870B6BCCDEF}" type="parTrans" cxnId="{356F02C0-9202-4C1D-AA04-62664B41B2D8}">
      <dgm:prSet/>
      <dgm:spPr/>
      <dgm:t>
        <a:bodyPr/>
        <a:lstStyle/>
        <a:p>
          <a:pPr rtl="1"/>
          <a:endParaRPr lang="he-IL"/>
        </a:p>
      </dgm:t>
    </dgm:pt>
    <dgm:pt modelId="{EF53AAEB-1542-4542-9AFB-4B9327B82D7D}" type="sibTrans" cxnId="{356F02C0-9202-4C1D-AA04-62664B41B2D8}">
      <dgm:prSet/>
      <dgm:spPr/>
      <dgm:t>
        <a:bodyPr/>
        <a:lstStyle/>
        <a:p>
          <a:pPr rtl="1"/>
          <a:endParaRPr lang="he-IL"/>
        </a:p>
      </dgm:t>
    </dgm:pt>
    <dgm:pt modelId="{2BB93FA3-6560-4404-B34E-C5CDE9A45821}">
      <dgm:prSet/>
      <dgm:spPr/>
      <dgm:t>
        <a:bodyPr/>
        <a:lstStyle/>
        <a:p>
          <a:pPr rtl="1"/>
          <a:r>
            <a:rPr lang="he-IL" dirty="0" smtClean="0"/>
            <a:t>באזור בו יש קמעונאי ריכוזי במיוחד (מעל 50% ולפחות שלוש חנויות), יוכל בית הדין להגבלים עסקיים להורות על סגירת או מכירת חנויות</a:t>
          </a:r>
          <a:endParaRPr lang="he-IL" dirty="0"/>
        </a:p>
      </dgm:t>
    </dgm:pt>
    <dgm:pt modelId="{67C60DEB-9FF4-4969-80E9-64AB737B85AC}" type="parTrans" cxnId="{2BDC4B44-C4CD-4F12-8F40-5512D743B0B2}">
      <dgm:prSet/>
      <dgm:spPr/>
      <dgm:t>
        <a:bodyPr/>
        <a:lstStyle/>
        <a:p>
          <a:pPr rtl="1"/>
          <a:endParaRPr lang="he-IL"/>
        </a:p>
      </dgm:t>
    </dgm:pt>
    <dgm:pt modelId="{7D803DF7-903B-47AF-8BA4-73D96D9CAC93}" type="sibTrans" cxnId="{2BDC4B44-C4CD-4F12-8F40-5512D743B0B2}">
      <dgm:prSet/>
      <dgm:spPr/>
      <dgm:t>
        <a:bodyPr/>
        <a:lstStyle/>
        <a:p>
          <a:pPr rtl="1"/>
          <a:endParaRPr lang="he-IL"/>
        </a:p>
      </dgm:t>
    </dgm:pt>
    <dgm:pt modelId="{89886992-155A-463B-9FE8-17272ADA2A13}">
      <dgm:prSet/>
      <dgm:spPr/>
      <dgm:t>
        <a:bodyPr/>
        <a:lstStyle/>
        <a:p>
          <a:pPr rtl="1"/>
          <a:r>
            <a:rPr lang="he-IL" b="1" dirty="0" smtClean="0"/>
            <a:t>קמעונאי לא ריכוזיות באזור – אין צורך באישור</a:t>
          </a:r>
          <a:endParaRPr lang="he-IL" b="1" dirty="0"/>
        </a:p>
      </dgm:t>
    </dgm:pt>
    <dgm:pt modelId="{12A1ABC6-9D3C-438D-9CB0-51C8E06E87D8}" type="parTrans" cxnId="{1305B7AF-07F2-4B54-A3DC-4653E757D596}">
      <dgm:prSet/>
      <dgm:spPr/>
      <dgm:t>
        <a:bodyPr/>
        <a:lstStyle/>
        <a:p>
          <a:pPr rtl="1"/>
          <a:endParaRPr lang="he-IL"/>
        </a:p>
      </dgm:t>
    </dgm:pt>
    <dgm:pt modelId="{84738EB1-2DB6-4E15-B79F-469BD5B9EA6A}" type="sibTrans" cxnId="{1305B7AF-07F2-4B54-A3DC-4653E757D596}">
      <dgm:prSet/>
      <dgm:spPr/>
      <dgm:t>
        <a:bodyPr/>
        <a:lstStyle/>
        <a:p>
          <a:pPr rtl="1"/>
          <a:endParaRPr lang="he-IL"/>
        </a:p>
      </dgm:t>
    </dgm:pt>
    <dgm:pt modelId="{1B20D25C-F4B2-4E59-8AC0-AECE5810D18D}">
      <dgm:prSet/>
      <dgm:spPr/>
      <dgm:t>
        <a:bodyPr/>
        <a:lstStyle/>
        <a:p>
          <a:pPr rtl="1"/>
          <a:r>
            <a:rPr lang="he-IL" b="1" dirty="0" smtClean="0"/>
            <a:t>קמעונאי ריכוזי (30%-50%) –אישור הממונה על ההגבלים העסקיים</a:t>
          </a:r>
          <a:endParaRPr lang="he-IL" b="1" dirty="0"/>
        </a:p>
      </dgm:t>
    </dgm:pt>
    <dgm:pt modelId="{15C95B4F-C19F-40FD-B78B-34A17E7EDE22}" type="sibTrans" cxnId="{AFB89CA4-63D4-41AC-A05C-4DEC72B022B4}">
      <dgm:prSet/>
      <dgm:spPr/>
      <dgm:t>
        <a:bodyPr/>
        <a:lstStyle/>
        <a:p>
          <a:pPr rtl="1"/>
          <a:endParaRPr lang="he-IL"/>
        </a:p>
      </dgm:t>
    </dgm:pt>
    <dgm:pt modelId="{7EB3E0B6-4C11-40C1-87AD-6B32962F2E01}" type="parTrans" cxnId="{AFB89CA4-63D4-41AC-A05C-4DEC72B022B4}">
      <dgm:prSet/>
      <dgm:spPr/>
      <dgm:t>
        <a:bodyPr/>
        <a:lstStyle/>
        <a:p>
          <a:pPr rtl="1"/>
          <a:endParaRPr lang="he-IL"/>
        </a:p>
      </dgm:t>
    </dgm:pt>
    <dgm:pt modelId="{A9483676-1761-4CDC-85DE-BD4CE2BE3015}">
      <dgm:prSet/>
      <dgm:spPr/>
      <dgm:t>
        <a:bodyPr/>
        <a:lstStyle/>
        <a:p>
          <a:pPr rtl="1"/>
          <a:r>
            <a:rPr lang="he-IL" b="1" dirty="0" smtClean="0"/>
            <a:t>קמעונאי ריכוזי מאוד (יותר מ-50%) – אישור ממונה (גישה מחמירה)</a:t>
          </a:r>
          <a:endParaRPr lang="he-IL" b="1" dirty="0"/>
        </a:p>
      </dgm:t>
    </dgm:pt>
    <dgm:pt modelId="{E5A55D25-7A5A-40E5-A69C-57FC085D1327}" type="sibTrans" cxnId="{513CFFE9-05D2-449C-9CD3-B66550E523A1}">
      <dgm:prSet/>
      <dgm:spPr/>
      <dgm:t>
        <a:bodyPr/>
        <a:lstStyle/>
        <a:p>
          <a:pPr rtl="1"/>
          <a:endParaRPr lang="he-IL"/>
        </a:p>
      </dgm:t>
    </dgm:pt>
    <dgm:pt modelId="{42D34FF6-FDE3-4531-8D70-DF6BE02086EE}" type="parTrans" cxnId="{513CFFE9-05D2-449C-9CD3-B66550E523A1}">
      <dgm:prSet/>
      <dgm:spPr/>
      <dgm:t>
        <a:bodyPr/>
        <a:lstStyle/>
        <a:p>
          <a:pPr rtl="1"/>
          <a:endParaRPr lang="he-IL"/>
        </a:p>
      </dgm:t>
    </dgm:pt>
    <dgm:pt modelId="{F7C73C52-F522-41E1-A345-9CD0B6D1706F}">
      <dgm:prSet/>
      <dgm:spPr/>
      <dgm:t>
        <a:bodyPr/>
        <a:lstStyle/>
        <a:p>
          <a:pPr algn="just" rtl="1"/>
          <a:r>
            <a:rPr lang="he-IL" dirty="0" smtClean="0"/>
            <a:t>רשתות קמעונאיות מונעות תחרות ע"י השתלטות על שטחי מסחר פוטנציאלים של המתחרים</a:t>
          </a:r>
          <a:endParaRPr lang="he-IL" dirty="0"/>
        </a:p>
      </dgm:t>
    </dgm:pt>
    <dgm:pt modelId="{04447061-B810-4FC9-AD6E-9795AEE677A3}" type="parTrans" cxnId="{154C4060-3A2B-42FA-978A-7C9AE3DD6F5C}">
      <dgm:prSet/>
      <dgm:spPr/>
      <dgm:t>
        <a:bodyPr/>
        <a:lstStyle/>
        <a:p>
          <a:pPr rtl="1"/>
          <a:endParaRPr lang="he-IL"/>
        </a:p>
      </dgm:t>
    </dgm:pt>
    <dgm:pt modelId="{DBF46034-38C0-4A60-9212-6AC32EF579A4}" type="sibTrans" cxnId="{154C4060-3A2B-42FA-978A-7C9AE3DD6F5C}">
      <dgm:prSet/>
      <dgm:spPr/>
      <dgm:t>
        <a:bodyPr/>
        <a:lstStyle/>
        <a:p>
          <a:pPr rtl="1"/>
          <a:endParaRPr lang="he-IL"/>
        </a:p>
      </dgm:t>
    </dgm:pt>
    <dgm:pt modelId="{CA987C8D-3C3E-464D-BB72-133E6A8A5EA8}" type="pres">
      <dgm:prSet presAssocID="{224F2EB8-7042-47A5-AEB1-6A8DB1E8FE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E0389AF-01C5-4E81-9FDA-B2D61633C53B}" type="pres">
      <dgm:prSet presAssocID="{0DFCEF32-C2D8-40D3-8B93-EA49C6589DEA}" presName="parentLin" presStyleCnt="0"/>
      <dgm:spPr/>
    </dgm:pt>
    <dgm:pt modelId="{E688819A-BC1C-4F8B-9861-500B3C02CEF7}" type="pres">
      <dgm:prSet presAssocID="{0DFCEF32-C2D8-40D3-8B93-EA49C6589DEA}" presName="parentLeftMargin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0B33891-0870-4F3E-8733-5F814F44B301}" type="pres">
      <dgm:prSet presAssocID="{0DFCEF32-C2D8-40D3-8B93-EA49C6589DEA}" presName="parentText" presStyleLbl="node1" presStyleIdx="0" presStyleCnt="3" custLinFactX="20897" custLinFactNeighborX="100000" custLinFactNeighborY="-129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F7F0D8-47E4-4F45-B704-53CD8C5DFFE7}" type="pres">
      <dgm:prSet presAssocID="{0DFCEF32-C2D8-40D3-8B93-EA49C6589DEA}" presName="negativeSpace" presStyleCnt="0"/>
      <dgm:spPr/>
    </dgm:pt>
    <dgm:pt modelId="{FA2BE6B7-1A35-4CF4-B01A-6E69FAF5FACA}" type="pres">
      <dgm:prSet presAssocID="{0DFCEF32-C2D8-40D3-8B93-EA49C6589DE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44DA1A-5807-4E29-B8B0-8F1BD09E1E93}" type="pres">
      <dgm:prSet presAssocID="{90D08366-4DD7-41E6-A329-5A126F474034}" presName="spaceBetweenRectangles" presStyleCnt="0"/>
      <dgm:spPr/>
    </dgm:pt>
    <dgm:pt modelId="{0046B841-FE13-4C07-9F88-287682E3FCEC}" type="pres">
      <dgm:prSet presAssocID="{37D566E0-F000-4FE0-9224-BA5E3E06001B}" presName="parentLin" presStyleCnt="0"/>
      <dgm:spPr/>
    </dgm:pt>
    <dgm:pt modelId="{BF701B8C-F19F-40D8-94AA-AA73435C077B}" type="pres">
      <dgm:prSet presAssocID="{37D566E0-F000-4FE0-9224-BA5E3E06001B}" presName="parentLeftMargin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D4E3EE2-4ABD-45E8-9EFF-A14D8FF859E5}" type="pres">
      <dgm:prSet presAssocID="{37D566E0-F000-4FE0-9224-BA5E3E06001B}" presName="parentText" presStyleLbl="node1" presStyleIdx="1" presStyleCnt="3" custLinFactX="20897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41ADFC-D926-403D-B45F-D74645552153}" type="pres">
      <dgm:prSet presAssocID="{37D566E0-F000-4FE0-9224-BA5E3E06001B}" presName="negativeSpace" presStyleCnt="0"/>
      <dgm:spPr/>
    </dgm:pt>
    <dgm:pt modelId="{24B4EDAB-1E0F-4E63-9E67-4D4B4568E98B}" type="pres">
      <dgm:prSet presAssocID="{37D566E0-F000-4FE0-9224-BA5E3E0600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7E58EF4-AF60-4E77-BECC-61682FC52C50}" type="pres">
      <dgm:prSet presAssocID="{19121E74-F4A5-4E61-9F33-DCBE182800AD}" presName="spaceBetweenRectangles" presStyleCnt="0"/>
      <dgm:spPr/>
    </dgm:pt>
    <dgm:pt modelId="{B8286C7E-A1CB-44B9-9A4F-609C36A9EBFC}" type="pres">
      <dgm:prSet presAssocID="{4F5AA37F-BB9F-422B-BA56-82109ABDAECD}" presName="parentLin" presStyleCnt="0"/>
      <dgm:spPr/>
    </dgm:pt>
    <dgm:pt modelId="{D7DFA1FE-26AB-415A-B8F6-904D735D7FBC}" type="pres">
      <dgm:prSet presAssocID="{4F5AA37F-BB9F-422B-BA56-82109ABDAECD}" presName="parentLeftMargin" presStyleLbl="node1" presStyleIdx="1" presStyleCnt="3"/>
      <dgm:spPr/>
      <dgm:t>
        <a:bodyPr/>
        <a:lstStyle/>
        <a:p>
          <a:pPr rtl="1"/>
          <a:endParaRPr lang="he-IL"/>
        </a:p>
      </dgm:t>
    </dgm:pt>
    <dgm:pt modelId="{777DCB7D-80C7-42BF-BF0C-7F6836ACC508}" type="pres">
      <dgm:prSet presAssocID="{4F5AA37F-BB9F-422B-BA56-82109ABDAECD}" presName="parentText" presStyleLbl="node1" presStyleIdx="2" presStyleCnt="3" custLinFactX="20897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EDC9678-1AEE-4692-8A37-97D6AA851112}" type="pres">
      <dgm:prSet presAssocID="{4F5AA37F-BB9F-422B-BA56-82109ABDAECD}" presName="negativeSpace" presStyleCnt="0"/>
      <dgm:spPr/>
    </dgm:pt>
    <dgm:pt modelId="{36681B31-1DEE-490D-B567-EBCD5B2B0841}" type="pres">
      <dgm:prSet presAssocID="{4F5AA37F-BB9F-422B-BA56-82109ABDAEC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D2FBA6E-B9A2-4C8C-A36A-9B8970DD5C51}" srcId="{224F2EB8-7042-47A5-AEB1-6A8DB1E8FE0D}" destId="{0DFCEF32-C2D8-40D3-8B93-EA49C6589DEA}" srcOrd="0" destOrd="0" parTransId="{E564B55C-1A2E-4EC0-9F7D-311A73B67698}" sibTransId="{90D08366-4DD7-41E6-A329-5A126F474034}"/>
    <dgm:cxn modelId="{513CFFE9-05D2-449C-9CD3-B66550E523A1}" srcId="{E4AA9036-46D6-4AF6-A325-9ED4F03F012C}" destId="{A9483676-1761-4CDC-85DE-BD4CE2BE3015}" srcOrd="2" destOrd="0" parTransId="{42D34FF6-FDE3-4531-8D70-DF6BE02086EE}" sibTransId="{E5A55D25-7A5A-40E5-A69C-57FC085D1327}"/>
    <dgm:cxn modelId="{AFB89CA4-63D4-41AC-A05C-4DEC72B022B4}" srcId="{E4AA9036-46D6-4AF6-A325-9ED4F03F012C}" destId="{1B20D25C-F4B2-4E59-8AC0-AECE5810D18D}" srcOrd="1" destOrd="0" parTransId="{7EB3E0B6-4C11-40C1-87AD-6B32962F2E01}" sibTransId="{15C95B4F-C19F-40FD-B78B-34A17E7EDE22}"/>
    <dgm:cxn modelId="{94D44C96-5D66-49FB-878E-F52FD97DFB06}" type="presOf" srcId="{E4AA9036-46D6-4AF6-A325-9ED4F03F012C}" destId="{24B4EDAB-1E0F-4E63-9E67-4D4B4568E98B}" srcOrd="0" destOrd="0" presId="urn:microsoft.com/office/officeart/2005/8/layout/list1"/>
    <dgm:cxn modelId="{6EE01B84-C493-43AD-850E-56A19DCB125F}" type="presOf" srcId="{1B20D25C-F4B2-4E59-8AC0-AECE5810D18D}" destId="{24B4EDAB-1E0F-4E63-9E67-4D4B4568E98B}" srcOrd="0" destOrd="2" presId="urn:microsoft.com/office/officeart/2005/8/layout/list1"/>
    <dgm:cxn modelId="{E6F4C5C4-2A76-40B6-9643-EF4AAE4E7BD6}" srcId="{224F2EB8-7042-47A5-AEB1-6A8DB1E8FE0D}" destId="{4F5AA37F-BB9F-422B-BA56-82109ABDAECD}" srcOrd="2" destOrd="0" parTransId="{6AA8427B-355F-4644-A2C5-93143106DEA6}" sibTransId="{BABDE6E5-4931-4CD5-B4AB-CA7BEB50CAED}"/>
    <dgm:cxn modelId="{154C4060-3A2B-42FA-978A-7C9AE3DD6F5C}" srcId="{0DFCEF32-C2D8-40D3-8B93-EA49C6589DEA}" destId="{F7C73C52-F522-41E1-A345-9CD0B6D1706F}" srcOrd="1" destOrd="0" parTransId="{04447061-B810-4FC9-AD6E-9795AEE677A3}" sibTransId="{DBF46034-38C0-4A60-9212-6AC32EF579A4}"/>
    <dgm:cxn modelId="{C0A2D24F-6509-4D3F-B63E-BD13A09FDA0D}" type="presOf" srcId="{4F5AA37F-BB9F-422B-BA56-82109ABDAECD}" destId="{777DCB7D-80C7-42BF-BF0C-7F6836ACC508}" srcOrd="1" destOrd="0" presId="urn:microsoft.com/office/officeart/2005/8/layout/list1"/>
    <dgm:cxn modelId="{7F3C09FD-AE87-496A-B4C7-2DC31244D17C}" srcId="{0DFCEF32-C2D8-40D3-8B93-EA49C6589DEA}" destId="{3F805CF3-12F4-4819-A6E0-611599CAD723}" srcOrd="0" destOrd="0" parTransId="{C62CBDB9-2F48-4BA7-A6AA-F15755690AAA}" sibTransId="{4DB8A1A0-7729-453F-ADD1-E6EE5424806F}"/>
    <dgm:cxn modelId="{DF9AFEBF-5EC0-4221-A97F-BFCF0A5826A9}" type="presOf" srcId="{2BB93FA3-6560-4404-B34E-C5CDE9A45821}" destId="{36681B31-1DEE-490D-B567-EBCD5B2B0841}" srcOrd="0" destOrd="0" presId="urn:microsoft.com/office/officeart/2005/8/layout/list1"/>
    <dgm:cxn modelId="{2CC70F50-3F0C-42CD-BE3F-ABDB2650F085}" type="presOf" srcId="{37D566E0-F000-4FE0-9224-BA5E3E06001B}" destId="{BF701B8C-F19F-40D8-94AA-AA73435C077B}" srcOrd="0" destOrd="0" presId="urn:microsoft.com/office/officeart/2005/8/layout/list1"/>
    <dgm:cxn modelId="{1305B7AF-07F2-4B54-A3DC-4653E757D596}" srcId="{E4AA9036-46D6-4AF6-A325-9ED4F03F012C}" destId="{89886992-155A-463B-9FE8-17272ADA2A13}" srcOrd="0" destOrd="0" parTransId="{12A1ABC6-9D3C-438D-9CB0-51C8E06E87D8}" sibTransId="{84738EB1-2DB6-4E15-B79F-469BD5B9EA6A}"/>
    <dgm:cxn modelId="{2BDC4B44-C4CD-4F12-8F40-5512D743B0B2}" srcId="{4F5AA37F-BB9F-422B-BA56-82109ABDAECD}" destId="{2BB93FA3-6560-4404-B34E-C5CDE9A45821}" srcOrd="0" destOrd="0" parTransId="{67C60DEB-9FF4-4969-80E9-64AB737B85AC}" sibTransId="{7D803DF7-903B-47AF-8BA4-73D96D9CAC93}"/>
    <dgm:cxn modelId="{4DC20788-9B40-4032-9B59-E0C3050594F8}" type="presOf" srcId="{224F2EB8-7042-47A5-AEB1-6A8DB1E8FE0D}" destId="{CA987C8D-3C3E-464D-BB72-133E6A8A5EA8}" srcOrd="0" destOrd="0" presId="urn:microsoft.com/office/officeart/2005/8/layout/list1"/>
    <dgm:cxn modelId="{19DD6CCD-11E6-4839-A79B-7B01FA966E35}" type="presOf" srcId="{3F805CF3-12F4-4819-A6E0-611599CAD723}" destId="{FA2BE6B7-1A35-4CF4-B01A-6E69FAF5FACA}" srcOrd="0" destOrd="0" presId="urn:microsoft.com/office/officeart/2005/8/layout/list1"/>
    <dgm:cxn modelId="{FD78C9FF-5295-49DD-99AF-8DDB2DBF955D}" type="presOf" srcId="{89886992-155A-463B-9FE8-17272ADA2A13}" destId="{24B4EDAB-1E0F-4E63-9E67-4D4B4568E98B}" srcOrd="0" destOrd="1" presId="urn:microsoft.com/office/officeart/2005/8/layout/list1"/>
    <dgm:cxn modelId="{0AFE763D-430E-4EB8-91DD-B87EEB85422C}" type="presOf" srcId="{F7C73C52-F522-41E1-A345-9CD0B6D1706F}" destId="{FA2BE6B7-1A35-4CF4-B01A-6E69FAF5FACA}" srcOrd="0" destOrd="1" presId="urn:microsoft.com/office/officeart/2005/8/layout/list1"/>
    <dgm:cxn modelId="{2FA419BD-C8EF-4D4E-9F58-379D886FBBAE}" type="presOf" srcId="{0DFCEF32-C2D8-40D3-8B93-EA49C6589DEA}" destId="{F0B33891-0870-4F3E-8733-5F814F44B301}" srcOrd="1" destOrd="0" presId="urn:microsoft.com/office/officeart/2005/8/layout/list1"/>
    <dgm:cxn modelId="{D335C12F-434F-42DA-8707-C8B42828774D}" type="presOf" srcId="{37D566E0-F000-4FE0-9224-BA5E3E06001B}" destId="{AD4E3EE2-4ABD-45E8-9EFF-A14D8FF859E5}" srcOrd="1" destOrd="0" presId="urn:microsoft.com/office/officeart/2005/8/layout/list1"/>
    <dgm:cxn modelId="{356F02C0-9202-4C1D-AA04-62664B41B2D8}" srcId="{37D566E0-F000-4FE0-9224-BA5E3E06001B}" destId="{E4AA9036-46D6-4AF6-A325-9ED4F03F012C}" srcOrd="0" destOrd="0" parTransId="{5CA9C52D-57D2-4FDE-AA16-E870B6BCCDEF}" sibTransId="{EF53AAEB-1542-4542-9AFB-4B9327B82D7D}"/>
    <dgm:cxn modelId="{97DA51EB-0FCA-416D-B209-6C43718CF179}" type="presOf" srcId="{0DFCEF32-C2D8-40D3-8B93-EA49C6589DEA}" destId="{E688819A-BC1C-4F8B-9861-500B3C02CEF7}" srcOrd="0" destOrd="0" presId="urn:microsoft.com/office/officeart/2005/8/layout/list1"/>
    <dgm:cxn modelId="{65224F8A-D9FE-4521-8409-B0C2FF765C2C}" type="presOf" srcId="{4F5AA37F-BB9F-422B-BA56-82109ABDAECD}" destId="{D7DFA1FE-26AB-415A-B8F6-904D735D7FBC}" srcOrd="0" destOrd="0" presId="urn:microsoft.com/office/officeart/2005/8/layout/list1"/>
    <dgm:cxn modelId="{A7F44974-0D4A-4B78-9B3E-B3E7706F457F}" srcId="{224F2EB8-7042-47A5-AEB1-6A8DB1E8FE0D}" destId="{37D566E0-F000-4FE0-9224-BA5E3E06001B}" srcOrd="1" destOrd="0" parTransId="{489D257F-1BEF-470D-9B41-260663EB5246}" sibTransId="{19121E74-F4A5-4E61-9F33-DCBE182800AD}"/>
    <dgm:cxn modelId="{A5BD25CD-CC8F-448B-ABE9-235A71ACA787}" type="presOf" srcId="{A9483676-1761-4CDC-85DE-BD4CE2BE3015}" destId="{24B4EDAB-1E0F-4E63-9E67-4D4B4568E98B}" srcOrd="0" destOrd="3" presId="urn:microsoft.com/office/officeart/2005/8/layout/list1"/>
    <dgm:cxn modelId="{22535888-8C05-4ED4-A469-D463F46456EE}" type="presParOf" srcId="{CA987C8D-3C3E-464D-BB72-133E6A8A5EA8}" destId="{DE0389AF-01C5-4E81-9FDA-B2D61633C53B}" srcOrd="0" destOrd="0" presId="urn:microsoft.com/office/officeart/2005/8/layout/list1"/>
    <dgm:cxn modelId="{11D4ADC2-B81D-47FE-9B86-435AEAD9BC01}" type="presParOf" srcId="{DE0389AF-01C5-4E81-9FDA-B2D61633C53B}" destId="{E688819A-BC1C-4F8B-9861-500B3C02CEF7}" srcOrd="0" destOrd="0" presId="urn:microsoft.com/office/officeart/2005/8/layout/list1"/>
    <dgm:cxn modelId="{CF887B82-7431-4F27-B820-3CB47BB1B3ED}" type="presParOf" srcId="{DE0389AF-01C5-4E81-9FDA-B2D61633C53B}" destId="{F0B33891-0870-4F3E-8733-5F814F44B301}" srcOrd="1" destOrd="0" presId="urn:microsoft.com/office/officeart/2005/8/layout/list1"/>
    <dgm:cxn modelId="{66F08341-AD1C-4387-A78E-B36CAE13A1B1}" type="presParOf" srcId="{CA987C8D-3C3E-464D-BB72-133E6A8A5EA8}" destId="{2BF7F0D8-47E4-4F45-B704-53CD8C5DFFE7}" srcOrd="1" destOrd="0" presId="urn:microsoft.com/office/officeart/2005/8/layout/list1"/>
    <dgm:cxn modelId="{8375EDFD-EC74-48FB-91A7-A9B65A6EE81A}" type="presParOf" srcId="{CA987C8D-3C3E-464D-BB72-133E6A8A5EA8}" destId="{FA2BE6B7-1A35-4CF4-B01A-6E69FAF5FACA}" srcOrd="2" destOrd="0" presId="urn:microsoft.com/office/officeart/2005/8/layout/list1"/>
    <dgm:cxn modelId="{3AB8134A-9ABF-4E8E-B1D2-CE4B4A3FF8F2}" type="presParOf" srcId="{CA987C8D-3C3E-464D-BB72-133E6A8A5EA8}" destId="{3744DA1A-5807-4E29-B8B0-8F1BD09E1E93}" srcOrd="3" destOrd="0" presId="urn:microsoft.com/office/officeart/2005/8/layout/list1"/>
    <dgm:cxn modelId="{C780F225-2883-4F78-A576-36BC764FEB7F}" type="presParOf" srcId="{CA987C8D-3C3E-464D-BB72-133E6A8A5EA8}" destId="{0046B841-FE13-4C07-9F88-287682E3FCEC}" srcOrd="4" destOrd="0" presId="urn:microsoft.com/office/officeart/2005/8/layout/list1"/>
    <dgm:cxn modelId="{9A423EA3-BB5F-4821-AFAB-CB62E3447E9D}" type="presParOf" srcId="{0046B841-FE13-4C07-9F88-287682E3FCEC}" destId="{BF701B8C-F19F-40D8-94AA-AA73435C077B}" srcOrd="0" destOrd="0" presId="urn:microsoft.com/office/officeart/2005/8/layout/list1"/>
    <dgm:cxn modelId="{E98C16CA-1503-41A0-9A37-0E534A5125AC}" type="presParOf" srcId="{0046B841-FE13-4C07-9F88-287682E3FCEC}" destId="{AD4E3EE2-4ABD-45E8-9EFF-A14D8FF859E5}" srcOrd="1" destOrd="0" presId="urn:microsoft.com/office/officeart/2005/8/layout/list1"/>
    <dgm:cxn modelId="{CED58DDE-3E7C-4725-8C41-E3BE5E67C9EA}" type="presParOf" srcId="{CA987C8D-3C3E-464D-BB72-133E6A8A5EA8}" destId="{7D41ADFC-D926-403D-B45F-D74645552153}" srcOrd="5" destOrd="0" presId="urn:microsoft.com/office/officeart/2005/8/layout/list1"/>
    <dgm:cxn modelId="{C83D5A6B-4C23-4780-AC15-A9B40ADBFDBF}" type="presParOf" srcId="{CA987C8D-3C3E-464D-BB72-133E6A8A5EA8}" destId="{24B4EDAB-1E0F-4E63-9E67-4D4B4568E98B}" srcOrd="6" destOrd="0" presId="urn:microsoft.com/office/officeart/2005/8/layout/list1"/>
    <dgm:cxn modelId="{1F20A2DF-CC8F-4CB8-B4F1-5D3929D13625}" type="presParOf" srcId="{CA987C8D-3C3E-464D-BB72-133E6A8A5EA8}" destId="{E7E58EF4-AF60-4E77-BECC-61682FC52C50}" srcOrd="7" destOrd="0" presId="urn:microsoft.com/office/officeart/2005/8/layout/list1"/>
    <dgm:cxn modelId="{778808ED-8BFA-48CB-A9EA-51BE69C606FC}" type="presParOf" srcId="{CA987C8D-3C3E-464D-BB72-133E6A8A5EA8}" destId="{B8286C7E-A1CB-44B9-9A4F-609C36A9EBFC}" srcOrd="8" destOrd="0" presId="urn:microsoft.com/office/officeart/2005/8/layout/list1"/>
    <dgm:cxn modelId="{3BB27B0A-D408-4994-A9B8-78DB4E32A2BF}" type="presParOf" srcId="{B8286C7E-A1CB-44B9-9A4F-609C36A9EBFC}" destId="{D7DFA1FE-26AB-415A-B8F6-904D735D7FBC}" srcOrd="0" destOrd="0" presId="urn:microsoft.com/office/officeart/2005/8/layout/list1"/>
    <dgm:cxn modelId="{0D35FF62-4007-4E6A-A117-EC885E53612F}" type="presParOf" srcId="{B8286C7E-A1CB-44B9-9A4F-609C36A9EBFC}" destId="{777DCB7D-80C7-42BF-BF0C-7F6836ACC508}" srcOrd="1" destOrd="0" presId="urn:microsoft.com/office/officeart/2005/8/layout/list1"/>
    <dgm:cxn modelId="{575CDC8E-DEA1-4CB2-B3FC-57D542217DC0}" type="presParOf" srcId="{CA987C8D-3C3E-464D-BB72-133E6A8A5EA8}" destId="{BEDC9678-1AEE-4692-8A37-97D6AA851112}" srcOrd="9" destOrd="0" presId="urn:microsoft.com/office/officeart/2005/8/layout/list1"/>
    <dgm:cxn modelId="{9FE82CB9-3699-4E81-950F-189F56385426}" type="presParOf" srcId="{CA987C8D-3C3E-464D-BB72-133E6A8A5EA8}" destId="{36681B31-1DEE-490D-B567-EBCD5B2B08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4F2EB8-7042-47A5-AEB1-6A8DB1E8FE0D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0DFCEF32-C2D8-40D3-8B93-EA49C6589DEA}">
      <dgm:prSet phldrT="[טקסט]" custT="1"/>
      <dgm:spPr/>
      <dgm:t>
        <a:bodyPr/>
        <a:lstStyle/>
        <a:p>
          <a:pPr algn="ctr" rtl="1"/>
          <a:r>
            <a:rPr lang="he-IL" sz="2400" dirty="0" smtClean="0"/>
            <a:t>הבעיה</a:t>
          </a:r>
          <a:endParaRPr lang="he-IL" sz="2400" dirty="0"/>
        </a:p>
      </dgm:t>
      <dgm:extLst/>
    </dgm:pt>
    <dgm:pt modelId="{E564B55C-1A2E-4EC0-9F7D-311A73B67698}" type="parTrans" cxnId="{6D2FBA6E-B9A2-4C8C-A36A-9B8970DD5C51}">
      <dgm:prSet/>
      <dgm:spPr/>
      <dgm:t>
        <a:bodyPr/>
        <a:lstStyle/>
        <a:p>
          <a:pPr rtl="1"/>
          <a:endParaRPr lang="he-IL"/>
        </a:p>
      </dgm:t>
    </dgm:pt>
    <dgm:pt modelId="{90D08366-4DD7-41E6-A329-5A126F474034}" type="sibTrans" cxnId="{6D2FBA6E-B9A2-4C8C-A36A-9B8970DD5C51}">
      <dgm:prSet/>
      <dgm:spPr/>
      <dgm:t>
        <a:bodyPr/>
        <a:lstStyle/>
        <a:p>
          <a:pPr rtl="1"/>
          <a:endParaRPr lang="he-IL"/>
        </a:p>
      </dgm:t>
    </dgm:pt>
    <dgm:pt modelId="{37D566E0-F000-4FE0-9224-BA5E3E06001B}">
      <dgm:prSet phldrT="[טקסט]" custT="1"/>
      <dgm:spPr/>
      <dgm:t>
        <a:bodyPr/>
        <a:lstStyle/>
        <a:p>
          <a:pPr algn="ctr" rtl="1"/>
          <a:r>
            <a:rPr lang="he-IL" sz="2400" dirty="0" smtClean="0"/>
            <a:t>הפתרון המוצע</a:t>
          </a:r>
          <a:endParaRPr lang="he-IL" sz="2400" dirty="0"/>
        </a:p>
      </dgm:t>
      <dgm:extLst/>
    </dgm:pt>
    <dgm:pt modelId="{489D257F-1BEF-470D-9B41-260663EB5246}" type="parTrans" cxnId="{A7F44974-0D4A-4B78-9B3E-B3E7706F457F}">
      <dgm:prSet/>
      <dgm:spPr/>
      <dgm:t>
        <a:bodyPr/>
        <a:lstStyle/>
        <a:p>
          <a:pPr rtl="1"/>
          <a:endParaRPr lang="he-IL"/>
        </a:p>
      </dgm:t>
    </dgm:pt>
    <dgm:pt modelId="{19121E74-F4A5-4E61-9F33-DCBE182800AD}" type="sibTrans" cxnId="{A7F44974-0D4A-4B78-9B3E-B3E7706F457F}">
      <dgm:prSet/>
      <dgm:spPr/>
      <dgm:t>
        <a:bodyPr/>
        <a:lstStyle/>
        <a:p>
          <a:pPr rtl="1"/>
          <a:endParaRPr lang="he-IL"/>
        </a:p>
      </dgm:t>
    </dgm:pt>
    <dgm:pt modelId="{E4AA9036-46D6-4AF6-A325-9ED4F03F012C}">
      <dgm:prSet custT="1"/>
      <dgm:spPr/>
      <dgm:t>
        <a:bodyPr lIns="637200"/>
        <a:lstStyle/>
        <a:p>
          <a:pPr rtl="1"/>
          <a:r>
            <a:rPr lang="he-IL" sz="2000" dirty="0" smtClean="0"/>
            <a:t>קמעונאים גדולים יפרסמו באינטרנט את מחירי כל המוצרים בקופות, </a:t>
          </a:r>
          <a:r>
            <a:rPr lang="en-US" sz="2000" dirty="0" smtClean="0"/>
            <a:t>Online</a:t>
          </a:r>
          <a:r>
            <a:rPr lang="he-IL" sz="2000" dirty="0" smtClean="0"/>
            <a:t>, בכל אחד מהסניפים</a:t>
          </a:r>
          <a:endParaRPr lang="he-IL" sz="2000" dirty="0"/>
        </a:p>
      </dgm:t>
    </dgm:pt>
    <dgm:pt modelId="{5CA9C52D-57D2-4FDE-AA16-E870B6BCCDEF}" type="parTrans" cxnId="{356F02C0-9202-4C1D-AA04-62664B41B2D8}">
      <dgm:prSet/>
      <dgm:spPr/>
      <dgm:t>
        <a:bodyPr/>
        <a:lstStyle/>
        <a:p>
          <a:pPr rtl="1"/>
          <a:endParaRPr lang="he-IL"/>
        </a:p>
      </dgm:t>
    </dgm:pt>
    <dgm:pt modelId="{EF53AAEB-1542-4542-9AFB-4B9327B82D7D}" type="sibTrans" cxnId="{356F02C0-9202-4C1D-AA04-62664B41B2D8}">
      <dgm:prSet/>
      <dgm:spPr/>
      <dgm:t>
        <a:bodyPr/>
        <a:lstStyle/>
        <a:p>
          <a:pPr rtl="1"/>
          <a:endParaRPr lang="he-IL"/>
        </a:p>
      </dgm:t>
    </dgm:pt>
    <dgm:pt modelId="{711E1DF2-CBF1-4BF6-B93E-96C5024B7F78}">
      <dgm:prSet custT="1"/>
      <dgm:spPr/>
      <dgm:t>
        <a:bodyPr lIns="637200"/>
        <a:lstStyle/>
        <a:p>
          <a:pPr algn="just" rtl="1"/>
          <a:r>
            <a:rPr lang="he-IL" sz="2000" dirty="0" smtClean="0"/>
            <a:t>לצרכן אין יכולת לבצע השוואת מחירים אפקטיבית של הסל אותו הוא מבקש לרכוש</a:t>
          </a:r>
          <a:endParaRPr lang="he-IL" sz="2000" dirty="0"/>
        </a:p>
      </dgm:t>
    </dgm:pt>
    <dgm:pt modelId="{2C75144A-3D62-4C4B-B832-193910F0A062}" type="parTrans" cxnId="{5BC491A6-05FB-4CB4-BD61-2DD50158B4EB}">
      <dgm:prSet/>
      <dgm:spPr/>
      <dgm:t>
        <a:bodyPr/>
        <a:lstStyle/>
        <a:p>
          <a:pPr rtl="1"/>
          <a:endParaRPr lang="he-IL"/>
        </a:p>
      </dgm:t>
    </dgm:pt>
    <dgm:pt modelId="{1CC7BFE0-E386-485C-81E3-318BD29DD2EB}" type="sibTrans" cxnId="{5BC491A6-05FB-4CB4-BD61-2DD50158B4EB}">
      <dgm:prSet/>
      <dgm:spPr/>
      <dgm:t>
        <a:bodyPr/>
        <a:lstStyle/>
        <a:p>
          <a:pPr rtl="1"/>
          <a:endParaRPr lang="he-IL"/>
        </a:p>
      </dgm:t>
    </dgm:pt>
    <dgm:pt modelId="{11874EC1-9B12-4789-8807-06C6923EEDE1}">
      <dgm:prSet custT="1"/>
      <dgm:spPr/>
      <dgm:t>
        <a:bodyPr lIns="637200"/>
        <a:lstStyle/>
        <a:p>
          <a:pPr algn="just" rtl="1"/>
          <a:r>
            <a:rPr lang="he-IL" sz="2000" dirty="0" smtClean="0"/>
            <a:t>מחירי המוצרים משתנים ללא יכולת מעקב של הצרכן</a:t>
          </a:r>
          <a:endParaRPr lang="he-IL" sz="2000" dirty="0"/>
        </a:p>
      </dgm:t>
    </dgm:pt>
    <dgm:pt modelId="{737E5ACD-D20F-4DE5-9FF0-A47EF4E505F6}" type="parTrans" cxnId="{70A8D8AE-10F3-467B-9980-55602527A72D}">
      <dgm:prSet/>
      <dgm:spPr/>
      <dgm:t>
        <a:bodyPr/>
        <a:lstStyle/>
        <a:p>
          <a:pPr rtl="1"/>
          <a:endParaRPr lang="he-IL"/>
        </a:p>
      </dgm:t>
    </dgm:pt>
    <dgm:pt modelId="{A282F098-B23D-48A8-B291-FCAD424231F0}" type="sibTrans" cxnId="{70A8D8AE-10F3-467B-9980-55602527A72D}">
      <dgm:prSet/>
      <dgm:spPr/>
      <dgm:t>
        <a:bodyPr/>
        <a:lstStyle/>
        <a:p>
          <a:pPr rtl="1"/>
          <a:endParaRPr lang="he-IL"/>
        </a:p>
      </dgm:t>
    </dgm:pt>
    <dgm:pt modelId="{FC95768F-3C0A-4AC8-99A3-D4555A24B7BA}">
      <dgm:prSet custT="1"/>
      <dgm:spPr/>
      <dgm:t>
        <a:bodyPr lIns="637200"/>
        <a:lstStyle/>
        <a:p>
          <a:pPr algn="just" rtl="1"/>
          <a:r>
            <a:rPr lang="he-IL" sz="2000" dirty="0" smtClean="0"/>
            <a:t>מחירי המוצרים שונים בכל סניף של אותה רשת</a:t>
          </a:r>
          <a:endParaRPr lang="he-IL" sz="2000" dirty="0"/>
        </a:p>
      </dgm:t>
    </dgm:pt>
    <dgm:pt modelId="{11054FC2-62C2-4B8F-95BE-CE10DA52A95F}" type="parTrans" cxnId="{57C3BD58-3522-4A33-B77D-5D36B4F6CDD9}">
      <dgm:prSet/>
      <dgm:spPr/>
      <dgm:t>
        <a:bodyPr/>
        <a:lstStyle/>
        <a:p>
          <a:pPr rtl="1"/>
          <a:endParaRPr lang="he-IL"/>
        </a:p>
      </dgm:t>
    </dgm:pt>
    <dgm:pt modelId="{61978B5B-9FE7-4CAC-A9CE-1E865B30AABC}" type="sibTrans" cxnId="{57C3BD58-3522-4A33-B77D-5D36B4F6CDD9}">
      <dgm:prSet/>
      <dgm:spPr/>
      <dgm:t>
        <a:bodyPr/>
        <a:lstStyle/>
        <a:p>
          <a:pPr rtl="1"/>
          <a:endParaRPr lang="he-IL"/>
        </a:p>
      </dgm:t>
    </dgm:pt>
    <dgm:pt modelId="{368B70AE-A5EF-4E65-800A-B414C52D095A}">
      <dgm:prSet custT="1"/>
      <dgm:spPr/>
      <dgm:t>
        <a:bodyPr lIns="637200"/>
        <a:lstStyle/>
        <a:p>
          <a:pPr algn="just" rtl="1"/>
          <a:r>
            <a:rPr lang="he-IL" sz="2000" dirty="0" smtClean="0"/>
            <a:t>מבצעים מורכבים הכוללים התניות שונות ואוכלוסיות יעד שונות</a:t>
          </a:r>
          <a:endParaRPr lang="he-IL" sz="2000" dirty="0"/>
        </a:p>
      </dgm:t>
    </dgm:pt>
    <dgm:pt modelId="{68CBFCC9-362E-4C97-A6A7-03A9FDDD2AD0}" type="parTrans" cxnId="{216B8FFC-EB94-4971-A263-29305B229C16}">
      <dgm:prSet/>
      <dgm:spPr/>
      <dgm:t>
        <a:bodyPr/>
        <a:lstStyle/>
        <a:p>
          <a:pPr rtl="1"/>
          <a:endParaRPr lang="he-IL"/>
        </a:p>
      </dgm:t>
    </dgm:pt>
    <dgm:pt modelId="{A4787DDD-F399-4D2D-BC46-B3226A9FE6F6}" type="sibTrans" cxnId="{216B8FFC-EB94-4971-A263-29305B229C16}">
      <dgm:prSet/>
      <dgm:spPr/>
      <dgm:t>
        <a:bodyPr/>
        <a:lstStyle/>
        <a:p>
          <a:pPr rtl="1"/>
          <a:endParaRPr lang="he-IL"/>
        </a:p>
      </dgm:t>
    </dgm:pt>
    <dgm:pt modelId="{933CC1A0-C4EC-4F49-A93A-F28C99E0FBD7}">
      <dgm:prSet custT="1"/>
      <dgm:spPr/>
      <dgm:t>
        <a:bodyPr lIns="637200"/>
        <a:lstStyle/>
        <a:p>
          <a:pPr rtl="1"/>
          <a:r>
            <a:rPr lang="he-IL" sz="2000" dirty="0" smtClean="0"/>
            <a:t>יתאפשר שימוש חופשי ללא עלות בנתונים ועל בסיסם יתאפשר פיתוח יישומים להשוואת מחירים בין נקודות המכירה השונות</a:t>
          </a:r>
          <a:endParaRPr lang="he-IL" sz="2000" dirty="0"/>
        </a:p>
      </dgm:t>
    </dgm:pt>
    <dgm:pt modelId="{DD3B903F-BCE7-4414-BC63-331C530FBC34}" type="parTrans" cxnId="{AEEFC068-FC8F-4C27-B62A-427EF702F0D9}">
      <dgm:prSet/>
      <dgm:spPr/>
      <dgm:t>
        <a:bodyPr/>
        <a:lstStyle/>
        <a:p>
          <a:pPr rtl="1"/>
          <a:endParaRPr lang="he-IL"/>
        </a:p>
      </dgm:t>
    </dgm:pt>
    <dgm:pt modelId="{0FD54805-B610-410A-84A2-AE7B499B0AAD}" type="sibTrans" cxnId="{AEEFC068-FC8F-4C27-B62A-427EF702F0D9}">
      <dgm:prSet/>
      <dgm:spPr/>
      <dgm:t>
        <a:bodyPr/>
        <a:lstStyle/>
        <a:p>
          <a:pPr rtl="1"/>
          <a:endParaRPr lang="he-IL"/>
        </a:p>
      </dgm:t>
    </dgm:pt>
    <dgm:pt modelId="{CA987C8D-3C3E-464D-BB72-133E6A8A5EA8}" type="pres">
      <dgm:prSet presAssocID="{224F2EB8-7042-47A5-AEB1-6A8DB1E8FE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E0389AF-01C5-4E81-9FDA-B2D61633C53B}" type="pres">
      <dgm:prSet presAssocID="{0DFCEF32-C2D8-40D3-8B93-EA49C6589DEA}" presName="parentLin" presStyleCnt="0"/>
      <dgm:spPr/>
    </dgm:pt>
    <dgm:pt modelId="{E688819A-BC1C-4F8B-9861-500B3C02CEF7}" type="pres">
      <dgm:prSet presAssocID="{0DFCEF32-C2D8-40D3-8B93-EA49C6589DEA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F0B33891-0870-4F3E-8733-5F814F44B301}" type="pres">
      <dgm:prSet presAssocID="{0DFCEF32-C2D8-40D3-8B93-EA49C6589DEA}" presName="parentText" presStyleLbl="node1" presStyleIdx="0" presStyleCnt="2" custLinFactX="20897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F7F0D8-47E4-4F45-B704-53CD8C5DFFE7}" type="pres">
      <dgm:prSet presAssocID="{0DFCEF32-C2D8-40D3-8B93-EA49C6589DEA}" presName="negativeSpace" presStyleCnt="0"/>
      <dgm:spPr/>
    </dgm:pt>
    <dgm:pt modelId="{FA2BE6B7-1A35-4CF4-B01A-6E69FAF5FACA}" type="pres">
      <dgm:prSet presAssocID="{0DFCEF32-C2D8-40D3-8B93-EA49C6589DE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44DA1A-5807-4E29-B8B0-8F1BD09E1E93}" type="pres">
      <dgm:prSet presAssocID="{90D08366-4DD7-41E6-A329-5A126F474034}" presName="spaceBetweenRectangles" presStyleCnt="0"/>
      <dgm:spPr/>
    </dgm:pt>
    <dgm:pt modelId="{0046B841-FE13-4C07-9F88-287682E3FCEC}" type="pres">
      <dgm:prSet presAssocID="{37D566E0-F000-4FE0-9224-BA5E3E06001B}" presName="parentLin" presStyleCnt="0"/>
      <dgm:spPr/>
    </dgm:pt>
    <dgm:pt modelId="{BF701B8C-F19F-40D8-94AA-AA73435C077B}" type="pres">
      <dgm:prSet presAssocID="{37D566E0-F000-4FE0-9224-BA5E3E06001B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AD4E3EE2-4ABD-45E8-9EFF-A14D8FF859E5}" type="pres">
      <dgm:prSet presAssocID="{37D566E0-F000-4FE0-9224-BA5E3E06001B}" presName="parentText" presStyleLbl="node1" presStyleIdx="1" presStyleCnt="2" custLinFactX="20897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41ADFC-D926-403D-B45F-D74645552153}" type="pres">
      <dgm:prSet presAssocID="{37D566E0-F000-4FE0-9224-BA5E3E06001B}" presName="negativeSpace" presStyleCnt="0"/>
      <dgm:spPr/>
    </dgm:pt>
    <dgm:pt modelId="{24B4EDAB-1E0F-4E63-9E67-4D4B4568E98B}" type="pres">
      <dgm:prSet presAssocID="{37D566E0-F000-4FE0-9224-BA5E3E06001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D2FBA6E-B9A2-4C8C-A36A-9B8970DD5C51}" srcId="{224F2EB8-7042-47A5-AEB1-6A8DB1E8FE0D}" destId="{0DFCEF32-C2D8-40D3-8B93-EA49C6589DEA}" srcOrd="0" destOrd="0" parTransId="{E564B55C-1A2E-4EC0-9F7D-311A73B67698}" sibTransId="{90D08366-4DD7-41E6-A329-5A126F474034}"/>
    <dgm:cxn modelId="{216B8FFC-EB94-4971-A263-29305B229C16}" srcId="{0DFCEF32-C2D8-40D3-8B93-EA49C6589DEA}" destId="{368B70AE-A5EF-4E65-800A-B414C52D095A}" srcOrd="2" destOrd="0" parTransId="{68CBFCC9-362E-4C97-A6A7-03A9FDDD2AD0}" sibTransId="{A4787DDD-F399-4D2D-BC46-B3226A9FE6F6}"/>
    <dgm:cxn modelId="{6D26EE50-82E4-4B33-92E5-F4E407488A81}" type="presOf" srcId="{933CC1A0-C4EC-4F49-A93A-F28C99E0FBD7}" destId="{24B4EDAB-1E0F-4E63-9E67-4D4B4568E98B}" srcOrd="0" destOrd="1" presId="urn:microsoft.com/office/officeart/2005/8/layout/list1"/>
    <dgm:cxn modelId="{57C3BD58-3522-4A33-B77D-5D36B4F6CDD9}" srcId="{0DFCEF32-C2D8-40D3-8B93-EA49C6589DEA}" destId="{FC95768F-3C0A-4AC8-99A3-D4555A24B7BA}" srcOrd="1" destOrd="0" parTransId="{11054FC2-62C2-4B8F-95BE-CE10DA52A95F}" sibTransId="{61978B5B-9FE7-4CAC-A9CE-1E865B30AABC}"/>
    <dgm:cxn modelId="{40A6A5C0-CC99-454F-98AB-7872C14EEE42}" type="presOf" srcId="{711E1DF2-CBF1-4BF6-B93E-96C5024B7F78}" destId="{FA2BE6B7-1A35-4CF4-B01A-6E69FAF5FACA}" srcOrd="0" destOrd="0" presId="urn:microsoft.com/office/officeart/2005/8/layout/list1"/>
    <dgm:cxn modelId="{AEEFC068-FC8F-4C27-B62A-427EF702F0D9}" srcId="{37D566E0-F000-4FE0-9224-BA5E3E06001B}" destId="{933CC1A0-C4EC-4F49-A93A-F28C99E0FBD7}" srcOrd="1" destOrd="0" parTransId="{DD3B903F-BCE7-4414-BC63-331C530FBC34}" sibTransId="{0FD54805-B610-410A-84A2-AE7B499B0AAD}"/>
    <dgm:cxn modelId="{5BC491A6-05FB-4CB4-BD61-2DD50158B4EB}" srcId="{0DFCEF32-C2D8-40D3-8B93-EA49C6589DEA}" destId="{711E1DF2-CBF1-4BF6-B93E-96C5024B7F78}" srcOrd="0" destOrd="0" parTransId="{2C75144A-3D62-4C4B-B832-193910F0A062}" sibTransId="{1CC7BFE0-E386-485C-81E3-318BD29DD2EB}"/>
    <dgm:cxn modelId="{6874C203-EA6C-4978-9349-C4831E54869C}" type="presOf" srcId="{E4AA9036-46D6-4AF6-A325-9ED4F03F012C}" destId="{24B4EDAB-1E0F-4E63-9E67-4D4B4568E98B}" srcOrd="0" destOrd="0" presId="urn:microsoft.com/office/officeart/2005/8/layout/list1"/>
    <dgm:cxn modelId="{D8F30669-29AB-407B-AE4E-F65A7ABA5634}" type="presOf" srcId="{368B70AE-A5EF-4E65-800A-B414C52D095A}" destId="{FA2BE6B7-1A35-4CF4-B01A-6E69FAF5FACA}" srcOrd="0" destOrd="2" presId="urn:microsoft.com/office/officeart/2005/8/layout/list1"/>
    <dgm:cxn modelId="{FA29881B-621D-4F5E-8608-D45883DB06E2}" type="presOf" srcId="{37D566E0-F000-4FE0-9224-BA5E3E06001B}" destId="{BF701B8C-F19F-40D8-94AA-AA73435C077B}" srcOrd="0" destOrd="0" presId="urn:microsoft.com/office/officeart/2005/8/layout/list1"/>
    <dgm:cxn modelId="{6224D79E-986F-46CB-953E-91A19E05C6DE}" type="presOf" srcId="{FC95768F-3C0A-4AC8-99A3-D4555A24B7BA}" destId="{FA2BE6B7-1A35-4CF4-B01A-6E69FAF5FACA}" srcOrd="0" destOrd="1" presId="urn:microsoft.com/office/officeart/2005/8/layout/list1"/>
    <dgm:cxn modelId="{70A8D8AE-10F3-467B-9980-55602527A72D}" srcId="{0DFCEF32-C2D8-40D3-8B93-EA49C6589DEA}" destId="{11874EC1-9B12-4789-8807-06C6923EEDE1}" srcOrd="3" destOrd="0" parTransId="{737E5ACD-D20F-4DE5-9FF0-A47EF4E505F6}" sibTransId="{A282F098-B23D-48A8-B291-FCAD424231F0}"/>
    <dgm:cxn modelId="{B0473CF7-88D0-481E-AF55-EC7C1090AC7F}" type="presOf" srcId="{0DFCEF32-C2D8-40D3-8B93-EA49C6589DEA}" destId="{E688819A-BC1C-4F8B-9861-500B3C02CEF7}" srcOrd="0" destOrd="0" presId="urn:microsoft.com/office/officeart/2005/8/layout/list1"/>
    <dgm:cxn modelId="{356F02C0-9202-4C1D-AA04-62664B41B2D8}" srcId="{37D566E0-F000-4FE0-9224-BA5E3E06001B}" destId="{E4AA9036-46D6-4AF6-A325-9ED4F03F012C}" srcOrd="0" destOrd="0" parTransId="{5CA9C52D-57D2-4FDE-AA16-E870B6BCCDEF}" sibTransId="{EF53AAEB-1542-4542-9AFB-4B9327B82D7D}"/>
    <dgm:cxn modelId="{F20F05F5-B48E-4E48-9B74-096C59FC582D}" type="presOf" srcId="{11874EC1-9B12-4789-8807-06C6923EEDE1}" destId="{FA2BE6B7-1A35-4CF4-B01A-6E69FAF5FACA}" srcOrd="0" destOrd="3" presId="urn:microsoft.com/office/officeart/2005/8/layout/list1"/>
    <dgm:cxn modelId="{D1E54AFD-4628-40E6-8C79-FB5D3DBA12A6}" type="presOf" srcId="{0DFCEF32-C2D8-40D3-8B93-EA49C6589DEA}" destId="{F0B33891-0870-4F3E-8733-5F814F44B301}" srcOrd="1" destOrd="0" presId="urn:microsoft.com/office/officeart/2005/8/layout/list1"/>
    <dgm:cxn modelId="{A7F44974-0D4A-4B78-9B3E-B3E7706F457F}" srcId="{224F2EB8-7042-47A5-AEB1-6A8DB1E8FE0D}" destId="{37D566E0-F000-4FE0-9224-BA5E3E06001B}" srcOrd="1" destOrd="0" parTransId="{489D257F-1BEF-470D-9B41-260663EB5246}" sibTransId="{19121E74-F4A5-4E61-9F33-DCBE182800AD}"/>
    <dgm:cxn modelId="{1385D933-79EA-41E9-B629-C6A56FDD591C}" type="presOf" srcId="{224F2EB8-7042-47A5-AEB1-6A8DB1E8FE0D}" destId="{CA987C8D-3C3E-464D-BB72-133E6A8A5EA8}" srcOrd="0" destOrd="0" presId="urn:microsoft.com/office/officeart/2005/8/layout/list1"/>
    <dgm:cxn modelId="{9A8EAFED-7944-460B-8819-870EA31B3395}" type="presOf" srcId="{37D566E0-F000-4FE0-9224-BA5E3E06001B}" destId="{AD4E3EE2-4ABD-45E8-9EFF-A14D8FF859E5}" srcOrd="1" destOrd="0" presId="urn:microsoft.com/office/officeart/2005/8/layout/list1"/>
    <dgm:cxn modelId="{585E6024-BDBE-4CE3-BD22-57B77754A1F3}" type="presParOf" srcId="{CA987C8D-3C3E-464D-BB72-133E6A8A5EA8}" destId="{DE0389AF-01C5-4E81-9FDA-B2D61633C53B}" srcOrd="0" destOrd="0" presId="urn:microsoft.com/office/officeart/2005/8/layout/list1"/>
    <dgm:cxn modelId="{9447A566-F5B9-4CE1-83F0-9FA798227800}" type="presParOf" srcId="{DE0389AF-01C5-4E81-9FDA-B2D61633C53B}" destId="{E688819A-BC1C-4F8B-9861-500B3C02CEF7}" srcOrd="0" destOrd="0" presId="urn:microsoft.com/office/officeart/2005/8/layout/list1"/>
    <dgm:cxn modelId="{E172F7B7-4E8B-41DF-9F63-B197DE6A2D26}" type="presParOf" srcId="{DE0389AF-01C5-4E81-9FDA-B2D61633C53B}" destId="{F0B33891-0870-4F3E-8733-5F814F44B301}" srcOrd="1" destOrd="0" presId="urn:microsoft.com/office/officeart/2005/8/layout/list1"/>
    <dgm:cxn modelId="{1A4BC896-948F-4155-8AEF-00FE441130D3}" type="presParOf" srcId="{CA987C8D-3C3E-464D-BB72-133E6A8A5EA8}" destId="{2BF7F0D8-47E4-4F45-B704-53CD8C5DFFE7}" srcOrd="1" destOrd="0" presId="urn:microsoft.com/office/officeart/2005/8/layout/list1"/>
    <dgm:cxn modelId="{EB6E8030-6B98-4E55-97F0-E77CD3FFC6DA}" type="presParOf" srcId="{CA987C8D-3C3E-464D-BB72-133E6A8A5EA8}" destId="{FA2BE6B7-1A35-4CF4-B01A-6E69FAF5FACA}" srcOrd="2" destOrd="0" presId="urn:microsoft.com/office/officeart/2005/8/layout/list1"/>
    <dgm:cxn modelId="{8624F2D7-7218-4A75-9ACA-6B156FE6CD0E}" type="presParOf" srcId="{CA987C8D-3C3E-464D-BB72-133E6A8A5EA8}" destId="{3744DA1A-5807-4E29-B8B0-8F1BD09E1E93}" srcOrd="3" destOrd="0" presId="urn:microsoft.com/office/officeart/2005/8/layout/list1"/>
    <dgm:cxn modelId="{B5BD90D0-175A-4864-B310-F92AB118C3A3}" type="presParOf" srcId="{CA987C8D-3C3E-464D-BB72-133E6A8A5EA8}" destId="{0046B841-FE13-4C07-9F88-287682E3FCEC}" srcOrd="4" destOrd="0" presId="urn:microsoft.com/office/officeart/2005/8/layout/list1"/>
    <dgm:cxn modelId="{0B92E7E5-1CB6-4720-9B94-99C7C383F922}" type="presParOf" srcId="{0046B841-FE13-4C07-9F88-287682E3FCEC}" destId="{BF701B8C-F19F-40D8-94AA-AA73435C077B}" srcOrd="0" destOrd="0" presId="urn:microsoft.com/office/officeart/2005/8/layout/list1"/>
    <dgm:cxn modelId="{C23EDA90-64EB-45B8-9389-27C851FFAF86}" type="presParOf" srcId="{0046B841-FE13-4C07-9F88-287682E3FCEC}" destId="{AD4E3EE2-4ABD-45E8-9EFF-A14D8FF859E5}" srcOrd="1" destOrd="0" presId="urn:microsoft.com/office/officeart/2005/8/layout/list1"/>
    <dgm:cxn modelId="{35077F97-5341-4F1D-A45B-A6E87C98D144}" type="presParOf" srcId="{CA987C8D-3C3E-464D-BB72-133E6A8A5EA8}" destId="{7D41ADFC-D926-403D-B45F-D74645552153}" srcOrd="5" destOrd="0" presId="urn:microsoft.com/office/officeart/2005/8/layout/list1"/>
    <dgm:cxn modelId="{F69E5650-D52B-4373-A7BE-B7B797FB08EC}" type="presParOf" srcId="{CA987C8D-3C3E-464D-BB72-133E6A8A5EA8}" destId="{24B4EDAB-1E0F-4E63-9E67-4D4B4568E9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4908FF-8F12-47D2-B1FD-CA35EA7E1506}" type="doc">
      <dgm:prSet loTypeId="urn:microsoft.com/office/officeart/2005/8/layout/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CFBEB6DE-692A-4277-9543-5E78A905D7FA}">
      <dgm:prSet phldrT="[טקסט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הגשת בקשה לרישום מוקדם של יבואן</a:t>
          </a:r>
        </a:p>
        <a:p>
          <a:pPr rtl="1"/>
          <a:r>
            <a:rPr lang="he-IL" dirty="0" smtClean="0"/>
            <a:t>(תקף לשנה)</a:t>
          </a:r>
          <a:endParaRPr lang="he-IL" dirty="0"/>
        </a:p>
      </dgm:t>
    </dgm:pt>
    <dgm:pt modelId="{2C1357FC-3CE4-4F31-B1CA-092A5BE46A51}" type="parTrans" cxnId="{AE1E64CB-F6F0-4DC0-932F-E391279B8A14}">
      <dgm:prSet/>
      <dgm:spPr/>
      <dgm:t>
        <a:bodyPr/>
        <a:lstStyle/>
        <a:p>
          <a:pPr rtl="1"/>
          <a:endParaRPr lang="he-IL"/>
        </a:p>
      </dgm:t>
    </dgm:pt>
    <dgm:pt modelId="{CA21AEFD-6601-4624-975C-20C5C13E6B1B}" type="sibTrans" cxnId="{AE1E64CB-F6F0-4DC0-932F-E391279B8A1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6A809C88-121C-43AB-9A3C-5BE6517B9856}">
      <dgm:prSet phldrT="[טקסט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הנפקת תעודת</a:t>
          </a:r>
        </a:p>
        <a:p>
          <a:pPr rtl="1"/>
          <a:r>
            <a:rPr lang="he-IL" dirty="0" smtClean="0"/>
            <a:t>רישום יבואן</a:t>
          </a:r>
        </a:p>
      </dgm:t>
    </dgm:pt>
    <dgm:pt modelId="{E4D3CCDC-CE4B-4CED-8634-B728D3CB6699}" type="parTrans" cxnId="{356CCF10-6655-4418-B34D-124DAD3BB59A}">
      <dgm:prSet/>
      <dgm:spPr/>
      <dgm:t>
        <a:bodyPr/>
        <a:lstStyle/>
        <a:p>
          <a:pPr rtl="1"/>
          <a:endParaRPr lang="he-IL"/>
        </a:p>
      </dgm:t>
    </dgm:pt>
    <dgm:pt modelId="{9EE26DC3-317D-4CA2-A2EB-26ADEAABA843}" type="sibTrans" cxnId="{356CCF10-6655-4418-B34D-124DAD3BB59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9A38BAC2-4C1A-459F-97C3-13D8F0CF3F6B}">
      <dgm:prSet phldrT="[טקסט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הגשת בקשה לרישום מוקדם של מזון</a:t>
          </a:r>
        </a:p>
        <a:p>
          <a:pPr rtl="1"/>
          <a:r>
            <a:rPr lang="he-IL" dirty="0" smtClean="0"/>
            <a:t>(בקשה נפרדת עבור כל מוצר)</a:t>
          </a:r>
          <a:endParaRPr lang="he-IL" dirty="0"/>
        </a:p>
      </dgm:t>
    </dgm:pt>
    <dgm:pt modelId="{6A9540C9-1DB4-496D-ABA8-A99D62EFA2AD}" type="parTrans" cxnId="{1E9AFBE1-39FE-4D6B-A6B3-64A054B531A0}">
      <dgm:prSet/>
      <dgm:spPr/>
      <dgm:t>
        <a:bodyPr/>
        <a:lstStyle/>
        <a:p>
          <a:pPr rtl="1"/>
          <a:endParaRPr lang="he-IL"/>
        </a:p>
      </dgm:t>
    </dgm:pt>
    <dgm:pt modelId="{17A7C8C8-84EF-4D0F-BA1A-6679C9BC350A}" type="sibTrans" cxnId="{1E9AFBE1-39FE-4D6B-A6B3-64A054B531A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20B1DF37-344B-4512-8DA9-5132C635974A}">
      <dgm:prSet phldrT="[טקסט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הנפקת תעודת "רישום מזון יבוא מוקדם"</a:t>
          </a:r>
        </a:p>
        <a:p>
          <a:pPr rtl="1"/>
          <a:r>
            <a:rPr lang="he-IL" dirty="0" smtClean="0"/>
            <a:t>(תקף לשנה עם אפשרות הארכה עד 4 שנים)</a:t>
          </a:r>
          <a:endParaRPr lang="he-IL" dirty="0"/>
        </a:p>
      </dgm:t>
    </dgm:pt>
    <dgm:pt modelId="{AAE033DC-CB12-4659-8CA2-C081CCB822D8}" type="parTrans" cxnId="{8AD528F2-365B-4DE5-8E4F-869226816245}">
      <dgm:prSet/>
      <dgm:spPr/>
      <dgm:t>
        <a:bodyPr/>
        <a:lstStyle/>
        <a:p>
          <a:pPr rtl="1"/>
          <a:endParaRPr lang="he-IL"/>
        </a:p>
      </dgm:t>
    </dgm:pt>
    <dgm:pt modelId="{C9879945-4E10-45D2-A34E-F348D83A7AA8}" type="sibTrans" cxnId="{8AD528F2-365B-4DE5-8E4F-869226816245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B915D351-7786-4E18-8B0E-CB44123BA40C}">
      <dgm:prSet phldrT="[טקסט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בקשת שחרור מתחנת ההסגר של משרד הבריאות</a:t>
          </a:r>
        </a:p>
        <a:p>
          <a:pPr rtl="1"/>
          <a:r>
            <a:rPr lang="he-IL" dirty="0" smtClean="0"/>
            <a:t>(לעתים תידרש דגימה)</a:t>
          </a:r>
          <a:endParaRPr lang="he-IL" dirty="0"/>
        </a:p>
      </dgm:t>
    </dgm:pt>
    <dgm:pt modelId="{1939E5D1-E7B2-4063-A95E-BD4FAB11AB9D}" type="parTrans" cxnId="{36CB49EC-BE45-4559-A2B3-9A88FF75FEFC}">
      <dgm:prSet/>
      <dgm:spPr/>
      <dgm:t>
        <a:bodyPr/>
        <a:lstStyle/>
        <a:p>
          <a:pPr rtl="1"/>
          <a:endParaRPr lang="he-IL"/>
        </a:p>
      </dgm:t>
    </dgm:pt>
    <dgm:pt modelId="{E009D06F-2821-4799-85A9-3BF9E62A37F9}" type="sibTrans" cxnId="{36CB49EC-BE45-4559-A2B3-9A88FF75FEFC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7F8940CA-09AB-4D72-BE73-A2F5D19932AA}">
      <dgm:prSet/>
      <dgm:spPr/>
      <dgm:t>
        <a:bodyPr/>
        <a:lstStyle/>
        <a:p>
          <a:pPr rtl="1"/>
          <a:r>
            <a:rPr lang="he-IL" dirty="0" smtClean="0"/>
            <a:t>שחרור מתחנת ההסגר ומהמכס</a:t>
          </a:r>
          <a:endParaRPr lang="he-IL" dirty="0"/>
        </a:p>
      </dgm:t>
    </dgm:pt>
    <dgm:pt modelId="{6B904B0C-001E-4925-BA48-23D8C080A062}" type="parTrans" cxnId="{D745E54E-FEB4-4BEF-A8EE-27E5D5D7FDF5}">
      <dgm:prSet/>
      <dgm:spPr/>
      <dgm:t>
        <a:bodyPr/>
        <a:lstStyle/>
        <a:p>
          <a:pPr rtl="1"/>
          <a:endParaRPr lang="he-IL"/>
        </a:p>
      </dgm:t>
    </dgm:pt>
    <dgm:pt modelId="{3FDC88FE-7FB5-40EF-BE7B-E9C4FC616306}" type="sibTrans" cxnId="{D745E54E-FEB4-4BEF-A8EE-27E5D5D7FDF5}">
      <dgm:prSet/>
      <dgm:spPr/>
      <dgm:t>
        <a:bodyPr/>
        <a:lstStyle/>
        <a:p>
          <a:pPr rtl="1"/>
          <a:endParaRPr lang="he-IL"/>
        </a:p>
      </dgm:t>
    </dgm:pt>
    <dgm:pt modelId="{ADD1A56B-A687-49F8-9C0C-BE1D521D9211}" type="pres">
      <dgm:prSet presAssocID="{E54908FF-8F12-47D2-B1FD-CA35EA7E15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F0E7FF0-693A-48C5-8C14-3F31574317D5}" type="pres">
      <dgm:prSet presAssocID="{CFBEB6DE-692A-4277-9543-5E78A905D7F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3921B5-D082-4BF7-9919-B7B4E5356481}" type="pres">
      <dgm:prSet presAssocID="{CA21AEFD-6601-4624-975C-20C5C13E6B1B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D0FA5A63-FE30-46B3-9ADD-6DF2184F5A7A}" type="pres">
      <dgm:prSet presAssocID="{CA21AEFD-6601-4624-975C-20C5C13E6B1B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3075CA86-7DED-4876-96F5-707CC942D1FC}" type="pres">
      <dgm:prSet presAssocID="{6A809C88-121C-43AB-9A3C-5BE6517B98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2B22281-CEAF-4385-AE14-8DC7DCA38485}" type="pres">
      <dgm:prSet presAssocID="{9EE26DC3-317D-4CA2-A2EB-26ADEAABA843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59D05A35-4FA9-40FB-BD31-B922275B9220}" type="pres">
      <dgm:prSet presAssocID="{9EE26DC3-317D-4CA2-A2EB-26ADEAABA843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8CC342E7-C113-4ACE-A9D8-330C4867FFA3}" type="pres">
      <dgm:prSet presAssocID="{9A38BAC2-4C1A-459F-97C3-13D8F0CF3F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8ADFE2-726F-4323-A3A9-910BCFF34E7F}" type="pres">
      <dgm:prSet presAssocID="{17A7C8C8-84EF-4D0F-BA1A-6679C9BC350A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3E34543B-BD06-42D4-AA05-9441234BD919}" type="pres">
      <dgm:prSet presAssocID="{17A7C8C8-84EF-4D0F-BA1A-6679C9BC350A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80678E94-6583-4355-9B74-4266217E935F}" type="pres">
      <dgm:prSet presAssocID="{20B1DF37-344B-4512-8DA9-5132C635974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C6FC6E-C817-4021-9AD3-A1E5D83B26E2}" type="pres">
      <dgm:prSet presAssocID="{C9879945-4E10-45D2-A34E-F348D83A7AA8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BF109A71-0687-4555-A7CA-E2172F42A48D}" type="pres">
      <dgm:prSet presAssocID="{C9879945-4E10-45D2-A34E-F348D83A7AA8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AEA81769-47D2-484E-9406-4D06A2414986}" type="pres">
      <dgm:prSet presAssocID="{B915D351-7786-4E18-8B0E-CB44123BA40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D64F19-3D95-405F-87BB-E2056A702FB5}" type="pres">
      <dgm:prSet presAssocID="{E009D06F-2821-4799-85A9-3BF9E62A37F9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71F973DA-396E-4232-8072-574D1FB62CBF}" type="pres">
      <dgm:prSet presAssocID="{E009D06F-2821-4799-85A9-3BF9E62A37F9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04B8EEE2-DEC0-4C99-BD57-C92A16807D48}" type="pres">
      <dgm:prSet presAssocID="{7F8940CA-09AB-4D72-BE73-A2F5D19932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0CC0A42-5860-4E10-8FA4-680511256EBB}" type="presOf" srcId="{E009D06F-2821-4799-85A9-3BF9E62A37F9}" destId="{71F973DA-396E-4232-8072-574D1FB62CBF}" srcOrd="1" destOrd="0" presId="urn:microsoft.com/office/officeart/2005/8/layout/process5"/>
    <dgm:cxn modelId="{93FA31ED-9AAB-476D-9287-75B9BC307A15}" type="presOf" srcId="{9EE26DC3-317D-4CA2-A2EB-26ADEAABA843}" destId="{59D05A35-4FA9-40FB-BD31-B922275B9220}" srcOrd="1" destOrd="0" presId="urn:microsoft.com/office/officeart/2005/8/layout/process5"/>
    <dgm:cxn modelId="{E825C75C-378F-4AD7-BA96-9D68349CBAEA}" type="presOf" srcId="{9A38BAC2-4C1A-459F-97C3-13D8F0CF3F6B}" destId="{8CC342E7-C113-4ACE-A9D8-330C4867FFA3}" srcOrd="0" destOrd="0" presId="urn:microsoft.com/office/officeart/2005/8/layout/process5"/>
    <dgm:cxn modelId="{C440EAC5-FB41-4C7E-8A90-2D7907D64142}" type="presOf" srcId="{B915D351-7786-4E18-8B0E-CB44123BA40C}" destId="{AEA81769-47D2-484E-9406-4D06A2414986}" srcOrd="0" destOrd="0" presId="urn:microsoft.com/office/officeart/2005/8/layout/process5"/>
    <dgm:cxn modelId="{36A717A2-EF70-4A56-8BF3-2C5C1D6003E6}" type="presOf" srcId="{20B1DF37-344B-4512-8DA9-5132C635974A}" destId="{80678E94-6583-4355-9B74-4266217E935F}" srcOrd="0" destOrd="0" presId="urn:microsoft.com/office/officeart/2005/8/layout/process5"/>
    <dgm:cxn modelId="{46071E83-1604-40A4-AB5E-9B8D02D328C2}" type="presOf" srcId="{17A7C8C8-84EF-4D0F-BA1A-6679C9BC350A}" destId="{3E34543B-BD06-42D4-AA05-9441234BD919}" srcOrd="1" destOrd="0" presId="urn:microsoft.com/office/officeart/2005/8/layout/process5"/>
    <dgm:cxn modelId="{1E9AFBE1-39FE-4D6B-A6B3-64A054B531A0}" srcId="{E54908FF-8F12-47D2-B1FD-CA35EA7E1506}" destId="{9A38BAC2-4C1A-459F-97C3-13D8F0CF3F6B}" srcOrd="2" destOrd="0" parTransId="{6A9540C9-1DB4-496D-ABA8-A99D62EFA2AD}" sibTransId="{17A7C8C8-84EF-4D0F-BA1A-6679C9BC350A}"/>
    <dgm:cxn modelId="{D5783F4A-F9C1-4AE0-B658-2A6B2C7EB92D}" type="presOf" srcId="{E54908FF-8F12-47D2-B1FD-CA35EA7E1506}" destId="{ADD1A56B-A687-49F8-9C0C-BE1D521D9211}" srcOrd="0" destOrd="0" presId="urn:microsoft.com/office/officeart/2005/8/layout/process5"/>
    <dgm:cxn modelId="{90C5567C-C364-4086-8200-D36BC689ADB9}" type="presOf" srcId="{9EE26DC3-317D-4CA2-A2EB-26ADEAABA843}" destId="{52B22281-CEAF-4385-AE14-8DC7DCA38485}" srcOrd="0" destOrd="0" presId="urn:microsoft.com/office/officeart/2005/8/layout/process5"/>
    <dgm:cxn modelId="{93D3DB3A-8691-438C-BDB0-4A378118C0E5}" type="presOf" srcId="{CFBEB6DE-692A-4277-9543-5E78A905D7FA}" destId="{DF0E7FF0-693A-48C5-8C14-3F31574317D5}" srcOrd="0" destOrd="0" presId="urn:microsoft.com/office/officeart/2005/8/layout/process5"/>
    <dgm:cxn modelId="{AE1E64CB-F6F0-4DC0-932F-E391279B8A14}" srcId="{E54908FF-8F12-47D2-B1FD-CA35EA7E1506}" destId="{CFBEB6DE-692A-4277-9543-5E78A905D7FA}" srcOrd="0" destOrd="0" parTransId="{2C1357FC-3CE4-4F31-B1CA-092A5BE46A51}" sibTransId="{CA21AEFD-6601-4624-975C-20C5C13E6B1B}"/>
    <dgm:cxn modelId="{161BD1A5-7BB9-45B4-A9AD-68D5F1DAECED}" type="presOf" srcId="{C9879945-4E10-45D2-A34E-F348D83A7AA8}" destId="{9BC6FC6E-C817-4021-9AD3-A1E5D83B26E2}" srcOrd="0" destOrd="0" presId="urn:microsoft.com/office/officeart/2005/8/layout/process5"/>
    <dgm:cxn modelId="{B0A584DB-910A-4BA3-880A-EC56BABFFF26}" type="presOf" srcId="{E009D06F-2821-4799-85A9-3BF9E62A37F9}" destId="{D4D64F19-3D95-405F-87BB-E2056A702FB5}" srcOrd="0" destOrd="0" presId="urn:microsoft.com/office/officeart/2005/8/layout/process5"/>
    <dgm:cxn modelId="{D745E54E-FEB4-4BEF-A8EE-27E5D5D7FDF5}" srcId="{E54908FF-8F12-47D2-B1FD-CA35EA7E1506}" destId="{7F8940CA-09AB-4D72-BE73-A2F5D19932AA}" srcOrd="5" destOrd="0" parTransId="{6B904B0C-001E-4925-BA48-23D8C080A062}" sibTransId="{3FDC88FE-7FB5-40EF-BE7B-E9C4FC616306}"/>
    <dgm:cxn modelId="{DD29C78A-72B6-4E1D-9813-8DEDDDA0B293}" type="presOf" srcId="{CA21AEFD-6601-4624-975C-20C5C13E6B1B}" destId="{F13921B5-D082-4BF7-9919-B7B4E5356481}" srcOrd="0" destOrd="0" presId="urn:microsoft.com/office/officeart/2005/8/layout/process5"/>
    <dgm:cxn modelId="{43A227FF-E531-422C-B752-40AC89FA0007}" type="presOf" srcId="{CA21AEFD-6601-4624-975C-20C5C13E6B1B}" destId="{D0FA5A63-FE30-46B3-9ADD-6DF2184F5A7A}" srcOrd="1" destOrd="0" presId="urn:microsoft.com/office/officeart/2005/8/layout/process5"/>
    <dgm:cxn modelId="{17D1C199-C8CF-41AA-8AEB-5D5F31A135CA}" type="presOf" srcId="{6A809C88-121C-43AB-9A3C-5BE6517B9856}" destId="{3075CA86-7DED-4876-96F5-707CC942D1FC}" srcOrd="0" destOrd="0" presId="urn:microsoft.com/office/officeart/2005/8/layout/process5"/>
    <dgm:cxn modelId="{A1BD42B8-62C4-4E3B-A1F1-10F3303B01E7}" type="presOf" srcId="{7F8940CA-09AB-4D72-BE73-A2F5D19932AA}" destId="{04B8EEE2-DEC0-4C99-BD57-C92A16807D48}" srcOrd="0" destOrd="0" presId="urn:microsoft.com/office/officeart/2005/8/layout/process5"/>
    <dgm:cxn modelId="{8AD528F2-365B-4DE5-8E4F-869226816245}" srcId="{E54908FF-8F12-47D2-B1FD-CA35EA7E1506}" destId="{20B1DF37-344B-4512-8DA9-5132C635974A}" srcOrd="3" destOrd="0" parTransId="{AAE033DC-CB12-4659-8CA2-C081CCB822D8}" sibTransId="{C9879945-4E10-45D2-A34E-F348D83A7AA8}"/>
    <dgm:cxn modelId="{356CCF10-6655-4418-B34D-124DAD3BB59A}" srcId="{E54908FF-8F12-47D2-B1FD-CA35EA7E1506}" destId="{6A809C88-121C-43AB-9A3C-5BE6517B9856}" srcOrd="1" destOrd="0" parTransId="{E4D3CCDC-CE4B-4CED-8634-B728D3CB6699}" sibTransId="{9EE26DC3-317D-4CA2-A2EB-26ADEAABA843}"/>
    <dgm:cxn modelId="{D779B356-CB83-44BA-835D-C4001AA44D8B}" type="presOf" srcId="{17A7C8C8-84EF-4D0F-BA1A-6679C9BC350A}" destId="{8C8ADFE2-726F-4323-A3A9-910BCFF34E7F}" srcOrd="0" destOrd="0" presId="urn:microsoft.com/office/officeart/2005/8/layout/process5"/>
    <dgm:cxn modelId="{36CB49EC-BE45-4559-A2B3-9A88FF75FEFC}" srcId="{E54908FF-8F12-47D2-B1FD-CA35EA7E1506}" destId="{B915D351-7786-4E18-8B0E-CB44123BA40C}" srcOrd="4" destOrd="0" parTransId="{1939E5D1-E7B2-4063-A95E-BD4FAB11AB9D}" sibTransId="{E009D06F-2821-4799-85A9-3BF9E62A37F9}"/>
    <dgm:cxn modelId="{02F5AD70-DB58-46D1-9E0E-45102AEC90A5}" type="presOf" srcId="{C9879945-4E10-45D2-A34E-F348D83A7AA8}" destId="{BF109A71-0687-4555-A7CA-E2172F42A48D}" srcOrd="1" destOrd="0" presId="urn:microsoft.com/office/officeart/2005/8/layout/process5"/>
    <dgm:cxn modelId="{C173F272-6AAD-4EAD-A795-FB86872AFE95}" type="presParOf" srcId="{ADD1A56B-A687-49F8-9C0C-BE1D521D9211}" destId="{DF0E7FF0-693A-48C5-8C14-3F31574317D5}" srcOrd="0" destOrd="0" presId="urn:microsoft.com/office/officeart/2005/8/layout/process5"/>
    <dgm:cxn modelId="{EE8B7DA7-FC87-4553-B8E9-0761A6998043}" type="presParOf" srcId="{ADD1A56B-A687-49F8-9C0C-BE1D521D9211}" destId="{F13921B5-D082-4BF7-9919-B7B4E5356481}" srcOrd="1" destOrd="0" presId="urn:microsoft.com/office/officeart/2005/8/layout/process5"/>
    <dgm:cxn modelId="{EAFCE974-CCE7-437F-AE78-A69496BBB7A5}" type="presParOf" srcId="{F13921B5-D082-4BF7-9919-B7B4E5356481}" destId="{D0FA5A63-FE30-46B3-9ADD-6DF2184F5A7A}" srcOrd="0" destOrd="0" presId="urn:microsoft.com/office/officeart/2005/8/layout/process5"/>
    <dgm:cxn modelId="{6DBD781D-2BC7-4E10-9BC9-9BE9EA5D6821}" type="presParOf" srcId="{ADD1A56B-A687-49F8-9C0C-BE1D521D9211}" destId="{3075CA86-7DED-4876-96F5-707CC942D1FC}" srcOrd="2" destOrd="0" presId="urn:microsoft.com/office/officeart/2005/8/layout/process5"/>
    <dgm:cxn modelId="{78EABF90-7D0A-4943-B92A-3BB207BC2833}" type="presParOf" srcId="{ADD1A56B-A687-49F8-9C0C-BE1D521D9211}" destId="{52B22281-CEAF-4385-AE14-8DC7DCA38485}" srcOrd="3" destOrd="0" presId="urn:microsoft.com/office/officeart/2005/8/layout/process5"/>
    <dgm:cxn modelId="{F53DE5ED-96FD-4B7E-8B52-D36B03A3271A}" type="presParOf" srcId="{52B22281-CEAF-4385-AE14-8DC7DCA38485}" destId="{59D05A35-4FA9-40FB-BD31-B922275B9220}" srcOrd="0" destOrd="0" presId="urn:microsoft.com/office/officeart/2005/8/layout/process5"/>
    <dgm:cxn modelId="{A95A6D9B-4972-4E26-82CD-E7D075234AE1}" type="presParOf" srcId="{ADD1A56B-A687-49F8-9C0C-BE1D521D9211}" destId="{8CC342E7-C113-4ACE-A9D8-330C4867FFA3}" srcOrd="4" destOrd="0" presId="urn:microsoft.com/office/officeart/2005/8/layout/process5"/>
    <dgm:cxn modelId="{273B91D5-0EE1-4FB0-B412-1D47E69C9220}" type="presParOf" srcId="{ADD1A56B-A687-49F8-9C0C-BE1D521D9211}" destId="{8C8ADFE2-726F-4323-A3A9-910BCFF34E7F}" srcOrd="5" destOrd="0" presId="urn:microsoft.com/office/officeart/2005/8/layout/process5"/>
    <dgm:cxn modelId="{E1C9A4C5-EE45-447E-8DA0-70BDC86042ED}" type="presParOf" srcId="{8C8ADFE2-726F-4323-A3A9-910BCFF34E7F}" destId="{3E34543B-BD06-42D4-AA05-9441234BD919}" srcOrd="0" destOrd="0" presId="urn:microsoft.com/office/officeart/2005/8/layout/process5"/>
    <dgm:cxn modelId="{848A7745-3A3D-47B3-8B73-26A1D5C0A58A}" type="presParOf" srcId="{ADD1A56B-A687-49F8-9C0C-BE1D521D9211}" destId="{80678E94-6583-4355-9B74-4266217E935F}" srcOrd="6" destOrd="0" presId="urn:microsoft.com/office/officeart/2005/8/layout/process5"/>
    <dgm:cxn modelId="{F1E489E6-D688-423C-A26C-553216AE9EF6}" type="presParOf" srcId="{ADD1A56B-A687-49F8-9C0C-BE1D521D9211}" destId="{9BC6FC6E-C817-4021-9AD3-A1E5D83B26E2}" srcOrd="7" destOrd="0" presId="urn:microsoft.com/office/officeart/2005/8/layout/process5"/>
    <dgm:cxn modelId="{73F8B8C7-F05D-49CD-9F7F-2EACBAEDE7AB}" type="presParOf" srcId="{9BC6FC6E-C817-4021-9AD3-A1E5D83B26E2}" destId="{BF109A71-0687-4555-A7CA-E2172F42A48D}" srcOrd="0" destOrd="0" presId="urn:microsoft.com/office/officeart/2005/8/layout/process5"/>
    <dgm:cxn modelId="{2C58018E-18FE-42B4-AF06-EA8F30DE13BB}" type="presParOf" srcId="{ADD1A56B-A687-49F8-9C0C-BE1D521D9211}" destId="{AEA81769-47D2-484E-9406-4D06A2414986}" srcOrd="8" destOrd="0" presId="urn:microsoft.com/office/officeart/2005/8/layout/process5"/>
    <dgm:cxn modelId="{38CA6953-0ED5-41F2-93E0-5ED7E7BF1220}" type="presParOf" srcId="{ADD1A56B-A687-49F8-9C0C-BE1D521D9211}" destId="{D4D64F19-3D95-405F-87BB-E2056A702FB5}" srcOrd="9" destOrd="0" presId="urn:microsoft.com/office/officeart/2005/8/layout/process5"/>
    <dgm:cxn modelId="{126BE04F-F48D-4437-99E3-ED7707DA3305}" type="presParOf" srcId="{D4D64F19-3D95-405F-87BB-E2056A702FB5}" destId="{71F973DA-396E-4232-8072-574D1FB62CBF}" srcOrd="0" destOrd="0" presId="urn:microsoft.com/office/officeart/2005/8/layout/process5"/>
    <dgm:cxn modelId="{E8CDC267-F7AD-4C18-9357-A142BC2A5A97}" type="presParOf" srcId="{ADD1A56B-A687-49F8-9C0C-BE1D521D9211}" destId="{04B8EEE2-DEC0-4C99-BD57-C92A16807D4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4908FF-8F12-47D2-B1FD-CA35EA7E1506}" type="doc">
      <dgm:prSet loTypeId="urn:microsoft.com/office/officeart/2005/8/layout/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CFBEB6DE-692A-4277-9543-5E78A905D7FA}">
      <dgm:prSet phldrT="[טקסט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תעודת רישום יבואן</a:t>
          </a:r>
        </a:p>
        <a:p>
          <a:pPr rtl="1"/>
          <a:r>
            <a:rPr lang="he-IL" dirty="0" smtClean="0"/>
            <a:t>(תקף לשלוש שנים)</a:t>
          </a:r>
          <a:endParaRPr lang="he-IL" dirty="0"/>
        </a:p>
      </dgm:t>
    </dgm:pt>
    <dgm:pt modelId="{2C1357FC-3CE4-4F31-B1CA-092A5BE46A51}" type="parTrans" cxnId="{AE1E64CB-F6F0-4DC0-932F-E391279B8A14}">
      <dgm:prSet/>
      <dgm:spPr/>
      <dgm:t>
        <a:bodyPr/>
        <a:lstStyle/>
        <a:p>
          <a:pPr rtl="1"/>
          <a:endParaRPr lang="he-IL"/>
        </a:p>
      </dgm:t>
    </dgm:pt>
    <dgm:pt modelId="{CA21AEFD-6601-4624-975C-20C5C13E6B1B}" type="sibTrans" cxnId="{AE1E64CB-F6F0-4DC0-932F-E391279B8A1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6A809C88-121C-43AB-9A3C-5BE6517B9856}">
      <dgm:prSet phldrT="[טקסט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הודעת היבואן על כוונה לייבא מאתר רשום</a:t>
          </a:r>
        </a:p>
      </dgm:t>
    </dgm:pt>
    <dgm:pt modelId="{E4D3CCDC-CE4B-4CED-8634-B728D3CB6699}" type="parTrans" cxnId="{356CCF10-6655-4418-B34D-124DAD3BB59A}">
      <dgm:prSet/>
      <dgm:spPr/>
      <dgm:t>
        <a:bodyPr/>
        <a:lstStyle/>
        <a:p>
          <a:pPr rtl="1"/>
          <a:endParaRPr lang="he-IL"/>
        </a:p>
      </dgm:t>
    </dgm:pt>
    <dgm:pt modelId="{9EE26DC3-317D-4CA2-A2EB-26ADEAABA843}" type="sibTrans" cxnId="{356CCF10-6655-4418-B34D-124DAD3BB59A}">
      <dgm:prSet/>
      <dgm:spPr>
        <a:noFill/>
      </dgm:spPr>
      <dgm:t>
        <a:bodyPr/>
        <a:lstStyle/>
        <a:p>
          <a:pPr rtl="1"/>
          <a:endParaRPr lang="he-IL"/>
        </a:p>
      </dgm:t>
    </dgm:pt>
    <dgm:pt modelId="{9A38BAC2-4C1A-459F-97C3-13D8F0CF3F6B}">
      <dgm:prSet phldrT="[טקסט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רישום אתר ייצור בחו"ל</a:t>
          </a:r>
        </a:p>
        <a:p>
          <a:pPr rtl="1"/>
          <a:r>
            <a:rPr lang="he-IL" dirty="0" smtClean="0"/>
            <a:t>(תקף לכל יבואן ולכל המוצרים המיוצרים באתר)</a:t>
          </a:r>
          <a:endParaRPr lang="he-IL" dirty="0"/>
        </a:p>
      </dgm:t>
    </dgm:pt>
    <dgm:pt modelId="{6A9540C9-1DB4-496D-ABA8-A99D62EFA2AD}" type="parTrans" cxnId="{1E9AFBE1-39FE-4D6B-A6B3-64A054B531A0}">
      <dgm:prSet/>
      <dgm:spPr/>
      <dgm:t>
        <a:bodyPr/>
        <a:lstStyle/>
        <a:p>
          <a:pPr rtl="1"/>
          <a:endParaRPr lang="he-IL"/>
        </a:p>
      </dgm:t>
    </dgm:pt>
    <dgm:pt modelId="{17A7C8C8-84EF-4D0F-BA1A-6679C9BC350A}" type="sibTrans" cxnId="{1E9AFBE1-39FE-4D6B-A6B3-64A054B531A0}">
      <dgm:prSet/>
      <dgm:spPr>
        <a:noFill/>
      </dgm:spPr>
      <dgm:t>
        <a:bodyPr/>
        <a:lstStyle/>
        <a:p>
          <a:pPr rtl="1"/>
          <a:endParaRPr lang="he-IL"/>
        </a:p>
      </dgm:t>
    </dgm:pt>
    <dgm:pt modelId="{20B1DF37-344B-4512-8DA9-5132C635974A}">
      <dgm:prSet phldrT="[טקסט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הגשת בקשה לרישום מוקדם של מזון רגיש בלבד</a:t>
          </a:r>
        </a:p>
      </dgm:t>
    </dgm:pt>
    <dgm:pt modelId="{AAE033DC-CB12-4659-8CA2-C081CCB822D8}" type="parTrans" cxnId="{8AD528F2-365B-4DE5-8E4F-869226816245}">
      <dgm:prSet/>
      <dgm:spPr/>
      <dgm:t>
        <a:bodyPr/>
        <a:lstStyle/>
        <a:p>
          <a:pPr rtl="1"/>
          <a:endParaRPr lang="he-IL"/>
        </a:p>
      </dgm:t>
    </dgm:pt>
    <dgm:pt modelId="{C9879945-4E10-45D2-A34E-F348D83A7AA8}" type="sibTrans" cxnId="{8AD528F2-365B-4DE5-8E4F-86922681624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rtl="1"/>
          <a:endParaRPr lang="he-IL"/>
        </a:p>
      </dgm:t>
    </dgm:pt>
    <dgm:pt modelId="{B915D351-7786-4E18-8B0E-CB44123BA40C}">
      <dgm:prSet phldrT="[טקסט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אישור שחרור מהנמל</a:t>
          </a:r>
        </a:p>
        <a:p>
          <a:pPr rtl="1"/>
          <a:r>
            <a:rPr lang="he-IL" dirty="0" smtClean="0"/>
            <a:t>(לעתים תידרש דגימה)</a:t>
          </a:r>
          <a:endParaRPr lang="he-IL" dirty="0"/>
        </a:p>
      </dgm:t>
    </dgm:pt>
    <dgm:pt modelId="{1939E5D1-E7B2-4063-A95E-BD4FAB11AB9D}" type="parTrans" cxnId="{36CB49EC-BE45-4559-A2B3-9A88FF75FEFC}">
      <dgm:prSet/>
      <dgm:spPr/>
      <dgm:t>
        <a:bodyPr/>
        <a:lstStyle/>
        <a:p>
          <a:pPr rtl="1"/>
          <a:endParaRPr lang="he-IL"/>
        </a:p>
      </dgm:t>
    </dgm:pt>
    <dgm:pt modelId="{E009D06F-2821-4799-85A9-3BF9E62A37F9}" type="sibTrans" cxnId="{36CB49EC-BE45-4559-A2B3-9A88FF75FEFC}">
      <dgm:prSet/>
      <dgm:spPr>
        <a:noFill/>
      </dgm:spPr>
      <dgm:t>
        <a:bodyPr/>
        <a:lstStyle/>
        <a:p>
          <a:pPr rtl="1"/>
          <a:endParaRPr lang="he-IL"/>
        </a:p>
      </dgm:t>
    </dgm:pt>
    <dgm:pt modelId="{7F8940CA-09AB-4D72-BE73-A2F5D19932A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הגברת אכיפת משרד הבריאות בשווקים</a:t>
          </a:r>
          <a:endParaRPr lang="he-IL" dirty="0"/>
        </a:p>
      </dgm:t>
    </dgm:pt>
    <dgm:pt modelId="{6B904B0C-001E-4925-BA48-23D8C080A062}" type="parTrans" cxnId="{D745E54E-FEB4-4BEF-A8EE-27E5D5D7FDF5}">
      <dgm:prSet/>
      <dgm:spPr/>
      <dgm:t>
        <a:bodyPr/>
        <a:lstStyle/>
        <a:p>
          <a:pPr rtl="1"/>
          <a:endParaRPr lang="he-IL"/>
        </a:p>
      </dgm:t>
    </dgm:pt>
    <dgm:pt modelId="{3FDC88FE-7FB5-40EF-BE7B-E9C4FC616306}" type="sibTrans" cxnId="{D745E54E-FEB4-4BEF-A8EE-27E5D5D7FDF5}">
      <dgm:prSet/>
      <dgm:spPr/>
      <dgm:t>
        <a:bodyPr/>
        <a:lstStyle/>
        <a:p>
          <a:pPr rtl="1"/>
          <a:endParaRPr lang="he-IL"/>
        </a:p>
      </dgm:t>
    </dgm:pt>
    <dgm:pt modelId="{ADD1A56B-A687-49F8-9C0C-BE1D521D9211}" type="pres">
      <dgm:prSet presAssocID="{E54908FF-8F12-47D2-B1FD-CA35EA7E15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F0E7FF0-693A-48C5-8C14-3F31574317D5}" type="pres">
      <dgm:prSet presAssocID="{CFBEB6DE-692A-4277-9543-5E78A905D7F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3921B5-D082-4BF7-9919-B7B4E5356481}" type="pres">
      <dgm:prSet presAssocID="{CA21AEFD-6601-4624-975C-20C5C13E6B1B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D0FA5A63-FE30-46B3-9ADD-6DF2184F5A7A}" type="pres">
      <dgm:prSet presAssocID="{CA21AEFD-6601-4624-975C-20C5C13E6B1B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3075CA86-7DED-4876-96F5-707CC942D1FC}" type="pres">
      <dgm:prSet presAssocID="{6A809C88-121C-43AB-9A3C-5BE6517B98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2B22281-CEAF-4385-AE14-8DC7DCA38485}" type="pres">
      <dgm:prSet presAssocID="{9EE26DC3-317D-4CA2-A2EB-26ADEAABA843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59D05A35-4FA9-40FB-BD31-B922275B9220}" type="pres">
      <dgm:prSet presAssocID="{9EE26DC3-317D-4CA2-A2EB-26ADEAABA843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8CC342E7-C113-4ACE-A9D8-330C4867FFA3}" type="pres">
      <dgm:prSet presAssocID="{9A38BAC2-4C1A-459F-97C3-13D8F0CF3F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8ADFE2-726F-4323-A3A9-910BCFF34E7F}" type="pres">
      <dgm:prSet presAssocID="{17A7C8C8-84EF-4D0F-BA1A-6679C9BC350A}" presName="sibTrans" presStyleLbl="sibTrans2D1" presStyleIdx="2" presStyleCnt="5" custLinFactNeighborX="-4855"/>
      <dgm:spPr/>
      <dgm:t>
        <a:bodyPr/>
        <a:lstStyle/>
        <a:p>
          <a:pPr rtl="1"/>
          <a:endParaRPr lang="he-IL"/>
        </a:p>
      </dgm:t>
    </dgm:pt>
    <dgm:pt modelId="{3E34543B-BD06-42D4-AA05-9441234BD919}" type="pres">
      <dgm:prSet presAssocID="{17A7C8C8-84EF-4D0F-BA1A-6679C9BC350A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80678E94-6583-4355-9B74-4266217E935F}" type="pres">
      <dgm:prSet presAssocID="{20B1DF37-344B-4512-8DA9-5132C635974A}" presName="node" presStyleLbl="node1" presStyleIdx="3" presStyleCnt="6" custLinFactNeighborY="-26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C6FC6E-C817-4021-9AD3-A1E5D83B26E2}" type="pres">
      <dgm:prSet presAssocID="{C9879945-4E10-45D2-A34E-F348D83A7AA8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BF109A71-0687-4555-A7CA-E2172F42A48D}" type="pres">
      <dgm:prSet presAssocID="{C9879945-4E10-45D2-A34E-F348D83A7AA8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AEA81769-47D2-484E-9406-4D06A2414986}" type="pres">
      <dgm:prSet presAssocID="{B915D351-7786-4E18-8B0E-CB44123BA40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D64F19-3D95-405F-87BB-E2056A702FB5}" type="pres">
      <dgm:prSet presAssocID="{E009D06F-2821-4799-85A9-3BF9E62A37F9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71F973DA-396E-4232-8072-574D1FB62CBF}" type="pres">
      <dgm:prSet presAssocID="{E009D06F-2821-4799-85A9-3BF9E62A37F9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04B8EEE2-DEC0-4C99-BD57-C92A16807D48}" type="pres">
      <dgm:prSet presAssocID="{7F8940CA-09AB-4D72-BE73-A2F5D19932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D9CC2D4-DEDF-4E9C-9324-C4356F4D7458}" type="presOf" srcId="{6A809C88-121C-43AB-9A3C-5BE6517B9856}" destId="{3075CA86-7DED-4876-96F5-707CC942D1FC}" srcOrd="0" destOrd="0" presId="urn:microsoft.com/office/officeart/2005/8/layout/process5"/>
    <dgm:cxn modelId="{138E1AF1-19EB-482A-B5A0-04C676C2CA09}" type="presOf" srcId="{17A7C8C8-84EF-4D0F-BA1A-6679C9BC350A}" destId="{8C8ADFE2-726F-4323-A3A9-910BCFF34E7F}" srcOrd="0" destOrd="0" presId="urn:microsoft.com/office/officeart/2005/8/layout/process5"/>
    <dgm:cxn modelId="{B6CF7282-B4D5-4F92-87B2-F02437B1C421}" type="presOf" srcId="{20B1DF37-344B-4512-8DA9-5132C635974A}" destId="{80678E94-6583-4355-9B74-4266217E935F}" srcOrd="0" destOrd="0" presId="urn:microsoft.com/office/officeart/2005/8/layout/process5"/>
    <dgm:cxn modelId="{E572F08E-D31D-40B2-83A8-72A66BEA1A75}" type="presOf" srcId="{E009D06F-2821-4799-85A9-3BF9E62A37F9}" destId="{71F973DA-396E-4232-8072-574D1FB62CBF}" srcOrd="1" destOrd="0" presId="urn:microsoft.com/office/officeart/2005/8/layout/process5"/>
    <dgm:cxn modelId="{F65DBA00-AF1A-4CC8-B6AC-817AE0F95605}" type="presOf" srcId="{C9879945-4E10-45D2-A34E-F348D83A7AA8}" destId="{BF109A71-0687-4555-A7CA-E2172F42A48D}" srcOrd="1" destOrd="0" presId="urn:microsoft.com/office/officeart/2005/8/layout/process5"/>
    <dgm:cxn modelId="{BADB8950-C2C5-4444-9694-69809BE0AEA5}" type="presOf" srcId="{CA21AEFD-6601-4624-975C-20C5C13E6B1B}" destId="{F13921B5-D082-4BF7-9919-B7B4E5356481}" srcOrd="0" destOrd="0" presId="urn:microsoft.com/office/officeart/2005/8/layout/process5"/>
    <dgm:cxn modelId="{20DE390B-3FE8-411E-BE45-4121FD240DC6}" type="presOf" srcId="{E009D06F-2821-4799-85A9-3BF9E62A37F9}" destId="{D4D64F19-3D95-405F-87BB-E2056A702FB5}" srcOrd="0" destOrd="0" presId="urn:microsoft.com/office/officeart/2005/8/layout/process5"/>
    <dgm:cxn modelId="{1E9AFBE1-39FE-4D6B-A6B3-64A054B531A0}" srcId="{E54908FF-8F12-47D2-B1FD-CA35EA7E1506}" destId="{9A38BAC2-4C1A-459F-97C3-13D8F0CF3F6B}" srcOrd="2" destOrd="0" parTransId="{6A9540C9-1DB4-496D-ABA8-A99D62EFA2AD}" sibTransId="{17A7C8C8-84EF-4D0F-BA1A-6679C9BC350A}"/>
    <dgm:cxn modelId="{1EF44FA8-5B8D-47FA-9758-00245B205D37}" type="presOf" srcId="{C9879945-4E10-45D2-A34E-F348D83A7AA8}" destId="{9BC6FC6E-C817-4021-9AD3-A1E5D83B26E2}" srcOrd="0" destOrd="0" presId="urn:microsoft.com/office/officeart/2005/8/layout/process5"/>
    <dgm:cxn modelId="{C1FFCF60-51F8-4CD5-B480-80F9914AE841}" type="presOf" srcId="{B915D351-7786-4E18-8B0E-CB44123BA40C}" destId="{AEA81769-47D2-484E-9406-4D06A2414986}" srcOrd="0" destOrd="0" presId="urn:microsoft.com/office/officeart/2005/8/layout/process5"/>
    <dgm:cxn modelId="{AE1E64CB-F6F0-4DC0-932F-E391279B8A14}" srcId="{E54908FF-8F12-47D2-B1FD-CA35EA7E1506}" destId="{CFBEB6DE-692A-4277-9543-5E78A905D7FA}" srcOrd="0" destOrd="0" parTransId="{2C1357FC-3CE4-4F31-B1CA-092A5BE46A51}" sibTransId="{CA21AEFD-6601-4624-975C-20C5C13E6B1B}"/>
    <dgm:cxn modelId="{306E24AA-577B-4884-9185-B472C965D3D0}" type="presOf" srcId="{CFBEB6DE-692A-4277-9543-5E78A905D7FA}" destId="{DF0E7FF0-693A-48C5-8C14-3F31574317D5}" srcOrd="0" destOrd="0" presId="urn:microsoft.com/office/officeart/2005/8/layout/process5"/>
    <dgm:cxn modelId="{D745E54E-FEB4-4BEF-A8EE-27E5D5D7FDF5}" srcId="{E54908FF-8F12-47D2-B1FD-CA35EA7E1506}" destId="{7F8940CA-09AB-4D72-BE73-A2F5D19932AA}" srcOrd="5" destOrd="0" parTransId="{6B904B0C-001E-4925-BA48-23D8C080A062}" sibTransId="{3FDC88FE-7FB5-40EF-BE7B-E9C4FC616306}"/>
    <dgm:cxn modelId="{65D3F2AC-14C3-4D83-8BBE-479325C07D25}" type="presOf" srcId="{7F8940CA-09AB-4D72-BE73-A2F5D19932AA}" destId="{04B8EEE2-DEC0-4C99-BD57-C92A16807D48}" srcOrd="0" destOrd="0" presId="urn:microsoft.com/office/officeart/2005/8/layout/process5"/>
    <dgm:cxn modelId="{E9755FC3-70CD-48EF-A941-35FA0000A338}" type="presOf" srcId="{9EE26DC3-317D-4CA2-A2EB-26ADEAABA843}" destId="{59D05A35-4FA9-40FB-BD31-B922275B9220}" srcOrd="1" destOrd="0" presId="urn:microsoft.com/office/officeart/2005/8/layout/process5"/>
    <dgm:cxn modelId="{5B45FAFB-B37D-4B2E-B007-39D322932898}" type="presOf" srcId="{9EE26DC3-317D-4CA2-A2EB-26ADEAABA843}" destId="{52B22281-CEAF-4385-AE14-8DC7DCA38485}" srcOrd="0" destOrd="0" presId="urn:microsoft.com/office/officeart/2005/8/layout/process5"/>
    <dgm:cxn modelId="{B71F2FB3-7CA4-4E8F-B16B-F548DA08536A}" type="presOf" srcId="{17A7C8C8-84EF-4D0F-BA1A-6679C9BC350A}" destId="{3E34543B-BD06-42D4-AA05-9441234BD919}" srcOrd="1" destOrd="0" presId="urn:microsoft.com/office/officeart/2005/8/layout/process5"/>
    <dgm:cxn modelId="{EFBEAEF7-591E-490E-BD6A-EEA99E54594A}" type="presOf" srcId="{CA21AEFD-6601-4624-975C-20C5C13E6B1B}" destId="{D0FA5A63-FE30-46B3-9ADD-6DF2184F5A7A}" srcOrd="1" destOrd="0" presId="urn:microsoft.com/office/officeart/2005/8/layout/process5"/>
    <dgm:cxn modelId="{ACC65E23-CC9D-4F92-8C5D-20355C6B4FF2}" type="presOf" srcId="{9A38BAC2-4C1A-459F-97C3-13D8F0CF3F6B}" destId="{8CC342E7-C113-4ACE-A9D8-330C4867FFA3}" srcOrd="0" destOrd="0" presId="urn:microsoft.com/office/officeart/2005/8/layout/process5"/>
    <dgm:cxn modelId="{8AD528F2-365B-4DE5-8E4F-869226816245}" srcId="{E54908FF-8F12-47D2-B1FD-CA35EA7E1506}" destId="{20B1DF37-344B-4512-8DA9-5132C635974A}" srcOrd="3" destOrd="0" parTransId="{AAE033DC-CB12-4659-8CA2-C081CCB822D8}" sibTransId="{C9879945-4E10-45D2-A34E-F348D83A7AA8}"/>
    <dgm:cxn modelId="{356CCF10-6655-4418-B34D-124DAD3BB59A}" srcId="{E54908FF-8F12-47D2-B1FD-CA35EA7E1506}" destId="{6A809C88-121C-43AB-9A3C-5BE6517B9856}" srcOrd="1" destOrd="0" parTransId="{E4D3CCDC-CE4B-4CED-8634-B728D3CB6699}" sibTransId="{9EE26DC3-317D-4CA2-A2EB-26ADEAABA843}"/>
    <dgm:cxn modelId="{36CB49EC-BE45-4559-A2B3-9A88FF75FEFC}" srcId="{E54908FF-8F12-47D2-B1FD-CA35EA7E1506}" destId="{B915D351-7786-4E18-8B0E-CB44123BA40C}" srcOrd="4" destOrd="0" parTransId="{1939E5D1-E7B2-4063-A95E-BD4FAB11AB9D}" sibTransId="{E009D06F-2821-4799-85A9-3BF9E62A37F9}"/>
    <dgm:cxn modelId="{6583EC99-EC0E-4603-9316-DB7E0EEE084E}" type="presOf" srcId="{E54908FF-8F12-47D2-B1FD-CA35EA7E1506}" destId="{ADD1A56B-A687-49F8-9C0C-BE1D521D9211}" srcOrd="0" destOrd="0" presId="urn:microsoft.com/office/officeart/2005/8/layout/process5"/>
    <dgm:cxn modelId="{2BD17185-8EE7-446C-B6DB-4D31EBA43F08}" type="presParOf" srcId="{ADD1A56B-A687-49F8-9C0C-BE1D521D9211}" destId="{DF0E7FF0-693A-48C5-8C14-3F31574317D5}" srcOrd="0" destOrd="0" presId="urn:microsoft.com/office/officeart/2005/8/layout/process5"/>
    <dgm:cxn modelId="{7A62CA50-2E98-46F1-95EC-1FE3F189865B}" type="presParOf" srcId="{ADD1A56B-A687-49F8-9C0C-BE1D521D9211}" destId="{F13921B5-D082-4BF7-9919-B7B4E5356481}" srcOrd="1" destOrd="0" presId="urn:microsoft.com/office/officeart/2005/8/layout/process5"/>
    <dgm:cxn modelId="{AD10507E-7CE7-4D69-A229-254358E37068}" type="presParOf" srcId="{F13921B5-D082-4BF7-9919-B7B4E5356481}" destId="{D0FA5A63-FE30-46B3-9ADD-6DF2184F5A7A}" srcOrd="0" destOrd="0" presId="urn:microsoft.com/office/officeart/2005/8/layout/process5"/>
    <dgm:cxn modelId="{12E4F42C-34FB-4A3D-B47E-6E38E6E85513}" type="presParOf" srcId="{ADD1A56B-A687-49F8-9C0C-BE1D521D9211}" destId="{3075CA86-7DED-4876-96F5-707CC942D1FC}" srcOrd="2" destOrd="0" presId="urn:microsoft.com/office/officeart/2005/8/layout/process5"/>
    <dgm:cxn modelId="{761DA2CF-D76D-42A8-94E0-430664129614}" type="presParOf" srcId="{ADD1A56B-A687-49F8-9C0C-BE1D521D9211}" destId="{52B22281-CEAF-4385-AE14-8DC7DCA38485}" srcOrd="3" destOrd="0" presId="urn:microsoft.com/office/officeart/2005/8/layout/process5"/>
    <dgm:cxn modelId="{408E7743-B6A7-4ADA-AE7C-91FC9DEA30CB}" type="presParOf" srcId="{52B22281-CEAF-4385-AE14-8DC7DCA38485}" destId="{59D05A35-4FA9-40FB-BD31-B922275B9220}" srcOrd="0" destOrd="0" presId="urn:microsoft.com/office/officeart/2005/8/layout/process5"/>
    <dgm:cxn modelId="{8441613E-CB02-431B-B70A-9374DA643DE1}" type="presParOf" srcId="{ADD1A56B-A687-49F8-9C0C-BE1D521D9211}" destId="{8CC342E7-C113-4ACE-A9D8-330C4867FFA3}" srcOrd="4" destOrd="0" presId="urn:microsoft.com/office/officeart/2005/8/layout/process5"/>
    <dgm:cxn modelId="{E062A28F-C5A1-4279-9312-A594E42FF628}" type="presParOf" srcId="{ADD1A56B-A687-49F8-9C0C-BE1D521D9211}" destId="{8C8ADFE2-726F-4323-A3A9-910BCFF34E7F}" srcOrd="5" destOrd="0" presId="urn:microsoft.com/office/officeart/2005/8/layout/process5"/>
    <dgm:cxn modelId="{A9EDD0EE-2DEB-4A72-B329-E97BE572D0A7}" type="presParOf" srcId="{8C8ADFE2-726F-4323-A3A9-910BCFF34E7F}" destId="{3E34543B-BD06-42D4-AA05-9441234BD919}" srcOrd="0" destOrd="0" presId="urn:microsoft.com/office/officeart/2005/8/layout/process5"/>
    <dgm:cxn modelId="{395B8676-F1B8-4C10-AE38-1848F18BAFF4}" type="presParOf" srcId="{ADD1A56B-A687-49F8-9C0C-BE1D521D9211}" destId="{80678E94-6583-4355-9B74-4266217E935F}" srcOrd="6" destOrd="0" presId="urn:microsoft.com/office/officeart/2005/8/layout/process5"/>
    <dgm:cxn modelId="{3308FD50-E009-4A8D-9F9D-C8C1CABD6F54}" type="presParOf" srcId="{ADD1A56B-A687-49F8-9C0C-BE1D521D9211}" destId="{9BC6FC6E-C817-4021-9AD3-A1E5D83B26E2}" srcOrd="7" destOrd="0" presId="urn:microsoft.com/office/officeart/2005/8/layout/process5"/>
    <dgm:cxn modelId="{71BBD6DF-90D3-45F2-ADB1-ABCCD92EDF9F}" type="presParOf" srcId="{9BC6FC6E-C817-4021-9AD3-A1E5D83B26E2}" destId="{BF109A71-0687-4555-A7CA-E2172F42A48D}" srcOrd="0" destOrd="0" presId="urn:microsoft.com/office/officeart/2005/8/layout/process5"/>
    <dgm:cxn modelId="{2ACA786F-2276-4DDA-BD43-F089B1DD6E9F}" type="presParOf" srcId="{ADD1A56B-A687-49F8-9C0C-BE1D521D9211}" destId="{AEA81769-47D2-484E-9406-4D06A2414986}" srcOrd="8" destOrd="0" presId="urn:microsoft.com/office/officeart/2005/8/layout/process5"/>
    <dgm:cxn modelId="{BECBDE2A-0CCD-4583-9CA5-701FE95A949F}" type="presParOf" srcId="{ADD1A56B-A687-49F8-9C0C-BE1D521D9211}" destId="{D4D64F19-3D95-405F-87BB-E2056A702FB5}" srcOrd="9" destOrd="0" presId="urn:microsoft.com/office/officeart/2005/8/layout/process5"/>
    <dgm:cxn modelId="{78CFA1CF-3318-462B-95C2-FD85AE58DF05}" type="presParOf" srcId="{D4D64F19-3D95-405F-87BB-E2056A702FB5}" destId="{71F973DA-396E-4232-8072-574D1FB62CBF}" srcOrd="0" destOrd="0" presId="urn:microsoft.com/office/officeart/2005/8/layout/process5"/>
    <dgm:cxn modelId="{2B114082-8F4B-4183-815E-2A24CD0E4AAA}" type="presParOf" srcId="{ADD1A56B-A687-49F8-9C0C-BE1D521D9211}" destId="{04B8EEE2-DEC0-4C99-BD57-C92A16807D4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BF1B4-97D6-4381-8452-45242755C039}">
      <dsp:nvSpPr>
        <dsp:cNvPr id="0" name=""/>
        <dsp:cNvSpPr/>
      </dsp:nvSpPr>
      <dsp:spPr>
        <a:xfrm>
          <a:off x="0" y="408101"/>
          <a:ext cx="8229599" cy="1378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60000" tIns="520700" rIns="638708" bIns="177800" numCol="1" spcCol="1270" anchor="t" anchorCtr="0">
          <a:noAutofit/>
        </a:bodyPr>
        <a:lstStyle/>
        <a:p>
          <a:pPr marL="228600" lvl="1" indent="-228600" algn="just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500" kern="1200" dirty="0" smtClean="0"/>
            <a:t>קמעונאי התחייב בפני ספק כי לא יערוך מבצעים על מוצרים מתחרים</a:t>
          </a:r>
          <a:endParaRPr lang="he-IL" sz="2500" kern="1200" dirty="0"/>
        </a:p>
      </dsp:txBody>
      <dsp:txXfrm>
        <a:off x="0" y="408101"/>
        <a:ext cx="8229599" cy="1378125"/>
      </dsp:txXfrm>
    </dsp:sp>
    <dsp:sp modelId="{AD856397-10E8-4EDC-8AF4-0D485797FF80}">
      <dsp:nvSpPr>
        <dsp:cNvPr id="0" name=""/>
        <dsp:cNvSpPr/>
      </dsp:nvSpPr>
      <dsp:spPr>
        <a:xfrm>
          <a:off x="2026489" y="39101"/>
          <a:ext cx="5760720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קביעת מחיר</a:t>
          </a:r>
          <a:endParaRPr lang="he-IL" sz="2500" kern="1200" dirty="0"/>
        </a:p>
      </dsp:txBody>
      <dsp:txXfrm>
        <a:off x="2062515" y="75127"/>
        <a:ext cx="5688668" cy="665948"/>
      </dsp:txXfrm>
    </dsp:sp>
    <dsp:sp modelId="{6AC52D19-78D9-47B4-A8CB-4FFAF001D922}">
      <dsp:nvSpPr>
        <dsp:cNvPr id="0" name=""/>
        <dsp:cNvSpPr/>
      </dsp:nvSpPr>
      <dsp:spPr>
        <a:xfrm>
          <a:off x="0" y="2290226"/>
          <a:ext cx="8229599" cy="169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60000" tIns="520700" rIns="638708" bIns="177800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500" kern="1200" dirty="0" smtClean="0"/>
            <a:t>קמעונאי הבטיח שטח מדף גדול במיקום טוב עבור ספק גדול בתמורה לבונוסים (התמונה להמחשה בלבד)</a:t>
          </a:r>
          <a:endParaRPr lang="he-IL" sz="2500" kern="1200" dirty="0"/>
        </a:p>
      </dsp:txBody>
      <dsp:txXfrm>
        <a:off x="0" y="2290226"/>
        <a:ext cx="8229599" cy="1693125"/>
      </dsp:txXfrm>
    </dsp:sp>
    <dsp:sp modelId="{81BAC727-A3EF-4D39-9AC7-4430D1F4A655}">
      <dsp:nvSpPr>
        <dsp:cNvPr id="0" name=""/>
        <dsp:cNvSpPr/>
      </dsp:nvSpPr>
      <dsp:spPr>
        <a:xfrm>
          <a:off x="2026489" y="1921226"/>
          <a:ext cx="5760720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סידור המדפים</a:t>
          </a:r>
          <a:endParaRPr lang="he-IL" sz="2500" kern="1200" dirty="0"/>
        </a:p>
      </dsp:txBody>
      <dsp:txXfrm>
        <a:off x="2062515" y="1957252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E6B7-1A35-4CF4-B01A-6E69FAF5FACA}">
      <dsp:nvSpPr>
        <dsp:cNvPr id="0" name=""/>
        <dsp:cNvSpPr/>
      </dsp:nvSpPr>
      <dsp:spPr>
        <a:xfrm>
          <a:off x="0" y="407744"/>
          <a:ext cx="8229599" cy="191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just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משווקים סיטונאיים של תוצרת חקלאית יכולים לתאם ביניהם מחירים וכמויות</a:t>
          </a:r>
          <a:endParaRPr lang="he-IL" sz="2300" kern="1200" dirty="0"/>
        </a:p>
        <a:p>
          <a:pPr marL="228600" lvl="1" indent="-228600" algn="just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דוגמאות למשווקים סיטונאיים: תנובה, </a:t>
          </a:r>
          <a:r>
            <a:rPr lang="he-IL" sz="2300" kern="1200" dirty="0" err="1" smtClean="0"/>
            <a:t>גליקסמן</a:t>
          </a:r>
          <a:r>
            <a:rPr lang="he-IL" sz="2300" kern="1200" dirty="0" smtClean="0"/>
            <a:t>, חברות בת של שופרסל וריבוע כחול</a:t>
          </a:r>
          <a:endParaRPr lang="he-IL" sz="2300" kern="1200" dirty="0"/>
        </a:p>
      </dsp:txBody>
      <dsp:txXfrm>
        <a:off x="0" y="407744"/>
        <a:ext cx="8229599" cy="1919925"/>
      </dsp:txXfrm>
    </dsp:sp>
    <dsp:sp modelId="{F0B33891-0870-4F3E-8733-5F814F44B301}">
      <dsp:nvSpPr>
        <dsp:cNvPr id="0" name=""/>
        <dsp:cNvSpPr/>
      </dsp:nvSpPr>
      <dsp:spPr>
        <a:xfrm>
          <a:off x="2026777" y="68263"/>
          <a:ext cx="576072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הבעיה</a:t>
          </a:r>
          <a:endParaRPr lang="he-IL" sz="2400" kern="1200" dirty="0"/>
        </a:p>
      </dsp:txBody>
      <dsp:txXfrm>
        <a:off x="2059921" y="101407"/>
        <a:ext cx="5694432" cy="612672"/>
      </dsp:txXfrm>
    </dsp:sp>
    <dsp:sp modelId="{24B4EDAB-1E0F-4E63-9E67-4D4B4568E98B}">
      <dsp:nvSpPr>
        <dsp:cNvPr id="0" name=""/>
        <dsp:cNvSpPr/>
      </dsp:nvSpPr>
      <dsp:spPr>
        <a:xfrm>
          <a:off x="0" y="2791348"/>
          <a:ext cx="8229599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b="1" kern="1200" dirty="0" smtClean="0"/>
            <a:t>ביטול הפטור מהסדר כובל למשווק שאינו מגדל</a:t>
          </a:r>
          <a:endParaRPr lang="he-IL" sz="2300" b="1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b="1" kern="1200" dirty="0" smtClean="0"/>
            <a:t>נקבע דיון </a:t>
          </a:r>
          <a:r>
            <a:rPr lang="he-IL" sz="2300" b="1" kern="1200" dirty="0" err="1" smtClean="0"/>
            <a:t>בועדת</a:t>
          </a:r>
          <a:r>
            <a:rPr lang="he-IL" sz="2300" b="1" kern="1200" dirty="0" smtClean="0"/>
            <a:t> הכלכלה לינואר 2014</a:t>
          </a:r>
          <a:endParaRPr lang="he-IL" sz="2300" b="1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2300" b="1" kern="1200" dirty="0"/>
        </a:p>
      </dsp:txBody>
      <dsp:txXfrm>
        <a:off x="0" y="2791348"/>
        <a:ext cx="8229599" cy="1666350"/>
      </dsp:txXfrm>
    </dsp:sp>
    <dsp:sp modelId="{AD4E3EE2-4ABD-45E8-9EFF-A14D8FF859E5}">
      <dsp:nvSpPr>
        <dsp:cNvPr id="0" name=""/>
        <dsp:cNvSpPr/>
      </dsp:nvSpPr>
      <dsp:spPr>
        <a:xfrm>
          <a:off x="2026777" y="2451869"/>
          <a:ext cx="5760720" cy="678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הפתרון המוצע</a:t>
          </a:r>
          <a:endParaRPr lang="he-IL" sz="2400" kern="1200" dirty="0"/>
        </a:p>
      </dsp:txBody>
      <dsp:txXfrm>
        <a:off x="2059921" y="2485013"/>
        <a:ext cx="569443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E6B7-1A35-4CF4-B01A-6E69FAF5FACA}">
      <dsp:nvSpPr>
        <dsp:cNvPr id="0" name=""/>
        <dsp:cNvSpPr/>
      </dsp:nvSpPr>
      <dsp:spPr>
        <a:xfrm>
          <a:off x="0" y="343281"/>
          <a:ext cx="8229599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smtClean="0"/>
            <a:t>אישור יבוא לכל מוצר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רישום יבואן בתוקף לשנה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smtClean="0"/>
            <a:t>הליך ידני, איטי ומסורבל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מקשה בעיקר על יבואנים קטנים וחוסם יבוא מקביל ותחרות</a:t>
          </a:r>
          <a:endParaRPr lang="he-IL" sz="1800" kern="1200" dirty="0"/>
        </a:p>
      </dsp:txBody>
      <dsp:txXfrm>
        <a:off x="0" y="343281"/>
        <a:ext cx="8229599" cy="1587600"/>
      </dsp:txXfrm>
    </dsp:sp>
    <dsp:sp modelId="{F0B33891-0870-4F3E-8733-5F814F44B301}">
      <dsp:nvSpPr>
        <dsp:cNvPr id="0" name=""/>
        <dsp:cNvSpPr/>
      </dsp:nvSpPr>
      <dsp:spPr>
        <a:xfrm>
          <a:off x="2026777" y="77601"/>
          <a:ext cx="576072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הבעיה – התהליך הקיים</a:t>
          </a:r>
          <a:endParaRPr lang="he-IL" sz="2400" kern="1200" dirty="0"/>
        </a:p>
      </dsp:txBody>
      <dsp:txXfrm>
        <a:off x="2052716" y="103540"/>
        <a:ext cx="5708842" cy="479482"/>
      </dsp:txXfrm>
    </dsp:sp>
    <dsp:sp modelId="{24B4EDAB-1E0F-4E63-9E67-4D4B4568E98B}">
      <dsp:nvSpPr>
        <dsp:cNvPr id="0" name=""/>
        <dsp:cNvSpPr/>
      </dsp:nvSpPr>
      <dsp:spPr>
        <a:xfrm>
          <a:off x="0" y="2293761"/>
          <a:ext cx="8229599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רישום אתרי יצור בחו"ל (בדומה למודל האמריקאי)</a:t>
          </a:r>
          <a:endParaRPr lang="he-IL" sz="1800" b="1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smtClean="0"/>
            <a:t>אפשרות ליבוא כל מוצר מכל אתר רשום (לרבות יבוא מקביל)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smtClean="0"/>
            <a:t>רישום יבואן בתוקף לשלוש שנים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smtClean="0"/>
            <a:t>הליך מהיר וממוחשב – שחרור מהנמל תוך 24 שעות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הקלה ליבואנים קטנים ומקבילים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תזכיר חוק הופץ להערות הציבור</a:t>
          </a:r>
          <a:endParaRPr lang="he-IL" sz="1800" kern="1200" dirty="0"/>
        </a:p>
      </dsp:txBody>
      <dsp:txXfrm>
        <a:off x="0" y="2293761"/>
        <a:ext cx="8229599" cy="2154600"/>
      </dsp:txXfrm>
    </dsp:sp>
    <dsp:sp modelId="{AD4E3EE2-4ABD-45E8-9EFF-A14D8FF859E5}">
      <dsp:nvSpPr>
        <dsp:cNvPr id="0" name=""/>
        <dsp:cNvSpPr/>
      </dsp:nvSpPr>
      <dsp:spPr>
        <a:xfrm>
          <a:off x="2026777" y="2028081"/>
          <a:ext cx="5760720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הפתרון המוצע – תהליך משופר</a:t>
          </a:r>
          <a:endParaRPr lang="he-IL" sz="2400" kern="1200" dirty="0"/>
        </a:p>
      </dsp:txBody>
      <dsp:txXfrm>
        <a:off x="2052716" y="2054020"/>
        <a:ext cx="570884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4D36-FFBB-40A5-8617-876891CEEC09}">
      <dsp:nvSpPr>
        <dsp:cNvPr id="0" name=""/>
        <dsp:cNvSpPr/>
      </dsp:nvSpPr>
      <dsp:spPr>
        <a:xfrm>
          <a:off x="0" y="475697"/>
          <a:ext cx="8229599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/>
            <a:t>מוצע לאסור על ספקים לסדר את המדפים בחנויות של קמעונאים גדולים</a:t>
          </a:r>
          <a:endParaRPr lang="he-IL" sz="240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/>
            <a:t>מוצע לאסור על ספק גדול להתערב בהקצאת שטח מדף</a:t>
          </a:r>
          <a:endParaRPr lang="he-IL" sz="2400" kern="1200" dirty="0"/>
        </a:p>
      </dsp:txBody>
      <dsp:txXfrm>
        <a:off x="0" y="475697"/>
        <a:ext cx="8229599" cy="1701000"/>
      </dsp:txXfrm>
    </dsp:sp>
    <dsp:sp modelId="{F2BC0295-33E6-4D4D-A81A-700A1907CF26}">
      <dsp:nvSpPr>
        <dsp:cNvPr id="0" name=""/>
        <dsp:cNvSpPr/>
      </dsp:nvSpPr>
      <dsp:spPr>
        <a:xfrm>
          <a:off x="2026489" y="147635"/>
          <a:ext cx="5760720" cy="7084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סידור המדפים</a:t>
          </a:r>
          <a:endParaRPr lang="he-IL" sz="2400" kern="1200" dirty="0"/>
        </a:p>
      </dsp:txBody>
      <dsp:txXfrm>
        <a:off x="2061074" y="182220"/>
        <a:ext cx="5691550" cy="639309"/>
      </dsp:txXfrm>
    </dsp:sp>
    <dsp:sp modelId="{39EBF1B4-97D6-4381-8452-45242755C039}">
      <dsp:nvSpPr>
        <dsp:cNvPr id="0" name=""/>
        <dsp:cNvSpPr/>
      </dsp:nvSpPr>
      <dsp:spPr>
        <a:xfrm>
          <a:off x="0" y="2660537"/>
          <a:ext cx="8229599" cy="200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/>
            <a:t>מוצע לאסור על ספק גדול להתערב במחיר מוצר של ספק אחר לצרכן</a:t>
          </a:r>
          <a:endParaRPr lang="he-IL" sz="240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/>
            <a:t>מוצע לאסור על קמעונאים להתערב, באמצעות ספק, במחיר לצרכן שגובה קמעונאי אחר</a:t>
          </a:r>
          <a:endParaRPr lang="he-IL" sz="2400" kern="1200" dirty="0"/>
        </a:p>
      </dsp:txBody>
      <dsp:txXfrm>
        <a:off x="0" y="2660537"/>
        <a:ext cx="8229599" cy="2003400"/>
      </dsp:txXfrm>
    </dsp:sp>
    <dsp:sp modelId="{AD856397-10E8-4EDC-8AF4-0D485797FF80}">
      <dsp:nvSpPr>
        <dsp:cNvPr id="0" name=""/>
        <dsp:cNvSpPr/>
      </dsp:nvSpPr>
      <dsp:spPr>
        <a:xfrm>
          <a:off x="2026489" y="2306297"/>
          <a:ext cx="5760720" cy="7084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קביעת מחיר</a:t>
          </a:r>
          <a:endParaRPr lang="he-IL" sz="2400" kern="1200" dirty="0"/>
        </a:p>
      </dsp:txBody>
      <dsp:txXfrm>
        <a:off x="2061074" y="2340882"/>
        <a:ext cx="5691550" cy="639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E6B7-1A35-4CF4-B01A-6E69FAF5FACA}">
      <dsp:nvSpPr>
        <dsp:cNvPr id="0" name=""/>
        <dsp:cNvSpPr/>
      </dsp:nvSpPr>
      <dsp:spPr>
        <a:xfrm>
          <a:off x="0" y="374888"/>
          <a:ext cx="8229599" cy="1586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just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ריכוזיות גיאוגרפית מאפשרת לקמעונאים לגבות מחירים גבוהים מהצרכנים</a:t>
          </a:r>
          <a:endParaRPr lang="he-IL" sz="1900" kern="1200" dirty="0"/>
        </a:p>
        <a:p>
          <a:pPr marL="171450" lvl="1" indent="-171450" algn="just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רשתות קמעונאיות מונעות תחרות ע"י השתלטות על שטחי מסחר פוטנציאלים של המתחרים</a:t>
          </a:r>
          <a:endParaRPr lang="he-IL" sz="1900" kern="1200" dirty="0"/>
        </a:p>
      </dsp:txBody>
      <dsp:txXfrm>
        <a:off x="0" y="374888"/>
        <a:ext cx="8229599" cy="1586025"/>
      </dsp:txXfrm>
    </dsp:sp>
    <dsp:sp modelId="{F0B33891-0870-4F3E-8733-5F814F44B301}">
      <dsp:nvSpPr>
        <dsp:cNvPr id="0" name=""/>
        <dsp:cNvSpPr/>
      </dsp:nvSpPr>
      <dsp:spPr>
        <a:xfrm>
          <a:off x="2026777" y="87190"/>
          <a:ext cx="5760720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הבעיה</a:t>
          </a:r>
          <a:endParaRPr lang="he-IL" sz="2400" kern="1200" dirty="0"/>
        </a:p>
      </dsp:txBody>
      <dsp:txXfrm>
        <a:off x="2054157" y="114570"/>
        <a:ext cx="5705960" cy="506120"/>
      </dsp:txXfrm>
    </dsp:sp>
    <dsp:sp modelId="{24B4EDAB-1E0F-4E63-9E67-4D4B4568E98B}">
      <dsp:nvSpPr>
        <dsp:cNvPr id="0" name=""/>
        <dsp:cNvSpPr/>
      </dsp:nvSpPr>
      <dsp:spPr>
        <a:xfrm>
          <a:off x="0" y="2343953"/>
          <a:ext cx="8229599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b="1" kern="1200" dirty="0" smtClean="0"/>
            <a:t>פתיחת סניף קמעונאי חדש:</a:t>
          </a:r>
          <a:endParaRPr lang="he-IL" sz="1900" b="1" kern="1200" dirty="0"/>
        </a:p>
        <a:p>
          <a:pPr marL="342900" lvl="2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b="1" kern="1200" dirty="0" smtClean="0"/>
            <a:t>קמעונאי לא ריכוזיות באזור – אין צורך באישור</a:t>
          </a:r>
          <a:endParaRPr lang="he-IL" sz="1900" b="1" kern="1200" dirty="0"/>
        </a:p>
        <a:p>
          <a:pPr marL="342900" lvl="2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b="1" kern="1200" dirty="0" smtClean="0"/>
            <a:t>קמעונאי ריכוזי (30%-50%) –אישור הממונה על ההגבלים העסקיים</a:t>
          </a:r>
          <a:endParaRPr lang="he-IL" sz="1900" b="1" kern="1200" dirty="0"/>
        </a:p>
        <a:p>
          <a:pPr marL="342900" lvl="2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b="1" kern="1200" dirty="0" smtClean="0"/>
            <a:t>קמעונאי ריכוזי מאוד (יותר מ-50%) – אישור ממונה (גישה מחמירה)</a:t>
          </a:r>
          <a:endParaRPr lang="he-IL" sz="1900" b="1" kern="1200" dirty="0"/>
        </a:p>
      </dsp:txBody>
      <dsp:txXfrm>
        <a:off x="0" y="2343953"/>
        <a:ext cx="8229599" cy="1675800"/>
      </dsp:txXfrm>
    </dsp:sp>
    <dsp:sp modelId="{AD4E3EE2-4ABD-45E8-9EFF-A14D8FF859E5}">
      <dsp:nvSpPr>
        <dsp:cNvPr id="0" name=""/>
        <dsp:cNvSpPr/>
      </dsp:nvSpPr>
      <dsp:spPr>
        <a:xfrm>
          <a:off x="2026777" y="2063513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הפתרון המוצע</a:t>
          </a:r>
          <a:endParaRPr lang="he-IL" sz="2400" kern="1200" dirty="0"/>
        </a:p>
      </dsp:txBody>
      <dsp:txXfrm>
        <a:off x="2054157" y="2090893"/>
        <a:ext cx="5705960" cy="506120"/>
      </dsp:txXfrm>
    </dsp:sp>
    <dsp:sp modelId="{36681B31-1DEE-490D-B567-EBCD5B2B0841}">
      <dsp:nvSpPr>
        <dsp:cNvPr id="0" name=""/>
        <dsp:cNvSpPr/>
      </dsp:nvSpPr>
      <dsp:spPr>
        <a:xfrm>
          <a:off x="0" y="4402792"/>
          <a:ext cx="8229599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באזור בו יש קמעונאי ריכוזי במיוחד (מעל 50% ולפחות שלוש חנויות), יוכל בית הדין להגבלים עסקיים להורות על סגירת או מכירת חנויות</a:t>
          </a:r>
          <a:endParaRPr lang="he-IL" sz="1900" kern="1200" dirty="0"/>
        </a:p>
      </dsp:txBody>
      <dsp:txXfrm>
        <a:off x="0" y="4402792"/>
        <a:ext cx="8229599" cy="1047375"/>
      </dsp:txXfrm>
    </dsp:sp>
    <dsp:sp modelId="{777DCB7D-80C7-42BF-BF0C-7F6836ACC508}">
      <dsp:nvSpPr>
        <dsp:cNvPr id="0" name=""/>
        <dsp:cNvSpPr/>
      </dsp:nvSpPr>
      <dsp:spPr>
        <a:xfrm>
          <a:off x="2026777" y="4122353"/>
          <a:ext cx="5760720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הוראת שעה (6 שנים)</a:t>
          </a:r>
          <a:endParaRPr lang="he-IL" sz="2400" kern="1200" dirty="0"/>
        </a:p>
      </dsp:txBody>
      <dsp:txXfrm>
        <a:off x="2054157" y="4149733"/>
        <a:ext cx="570596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E6B7-1A35-4CF4-B01A-6E69FAF5FACA}">
      <dsp:nvSpPr>
        <dsp:cNvPr id="0" name=""/>
        <dsp:cNvSpPr/>
      </dsp:nvSpPr>
      <dsp:spPr>
        <a:xfrm>
          <a:off x="0" y="427000"/>
          <a:ext cx="8229599" cy="2168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7200" tIns="562356" rIns="638708" bIns="142240" numCol="1" spcCol="1270" anchor="t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לצרכן אין יכולת לבצע השוואת מחירים אפקטיבית של הסל אותו הוא מבקש לרכוש</a:t>
          </a:r>
          <a:endParaRPr lang="he-IL" sz="2000" kern="1200" dirty="0"/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מחירי המוצרים שונים בכל סניף של אותה רשת</a:t>
          </a:r>
          <a:endParaRPr lang="he-IL" sz="2000" kern="1200" dirty="0"/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מבצעים מורכבים הכוללים התניות שונות ואוכלוסיות יעד שונות</a:t>
          </a:r>
          <a:endParaRPr lang="he-IL" sz="2000" kern="1200" dirty="0"/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מחירי המוצרים משתנים ללא יכולת מעקב של הצרכן</a:t>
          </a:r>
          <a:endParaRPr lang="he-IL" sz="2000" kern="1200" dirty="0"/>
        </a:p>
      </dsp:txBody>
      <dsp:txXfrm>
        <a:off x="0" y="427000"/>
        <a:ext cx="8229599" cy="2168775"/>
      </dsp:txXfrm>
    </dsp:sp>
    <dsp:sp modelId="{F0B33891-0870-4F3E-8733-5F814F44B301}">
      <dsp:nvSpPr>
        <dsp:cNvPr id="0" name=""/>
        <dsp:cNvSpPr/>
      </dsp:nvSpPr>
      <dsp:spPr>
        <a:xfrm>
          <a:off x="2026777" y="28480"/>
          <a:ext cx="5760720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הבעיה</a:t>
          </a:r>
          <a:endParaRPr lang="he-IL" sz="2400" kern="1200" dirty="0"/>
        </a:p>
      </dsp:txBody>
      <dsp:txXfrm>
        <a:off x="2065685" y="67388"/>
        <a:ext cx="5682904" cy="719224"/>
      </dsp:txXfrm>
    </dsp:sp>
    <dsp:sp modelId="{24B4EDAB-1E0F-4E63-9E67-4D4B4568E98B}">
      <dsp:nvSpPr>
        <dsp:cNvPr id="0" name=""/>
        <dsp:cNvSpPr/>
      </dsp:nvSpPr>
      <dsp:spPr>
        <a:xfrm>
          <a:off x="0" y="3140095"/>
          <a:ext cx="8229599" cy="1828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7200" tIns="562356" rIns="638708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קמעונאים גדולים יפרסמו באינטרנט את מחירי כל המוצרים בקופות, </a:t>
          </a:r>
          <a:r>
            <a:rPr lang="en-US" sz="2000" kern="1200" dirty="0" smtClean="0"/>
            <a:t>Online</a:t>
          </a:r>
          <a:r>
            <a:rPr lang="he-IL" sz="2000" kern="1200" dirty="0" smtClean="0"/>
            <a:t>, בכל אחד מהסניפים</a:t>
          </a:r>
          <a:endParaRPr lang="he-IL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יתאפשר שימוש חופשי ללא עלות בנתונים ועל בסיסם יתאפשר פיתוח יישומים להשוואת מחירים בין נקודות המכירה השונות</a:t>
          </a:r>
          <a:endParaRPr lang="he-IL" sz="2000" kern="1200" dirty="0"/>
        </a:p>
      </dsp:txBody>
      <dsp:txXfrm>
        <a:off x="0" y="3140095"/>
        <a:ext cx="8229599" cy="1828575"/>
      </dsp:txXfrm>
    </dsp:sp>
    <dsp:sp modelId="{AD4E3EE2-4ABD-45E8-9EFF-A14D8FF859E5}">
      <dsp:nvSpPr>
        <dsp:cNvPr id="0" name=""/>
        <dsp:cNvSpPr/>
      </dsp:nvSpPr>
      <dsp:spPr>
        <a:xfrm>
          <a:off x="2026777" y="2741575"/>
          <a:ext cx="5760720" cy="79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הפתרון המוצע</a:t>
          </a:r>
          <a:endParaRPr lang="he-IL" sz="2400" kern="1200" dirty="0"/>
        </a:p>
      </dsp:txBody>
      <dsp:txXfrm>
        <a:off x="2065685" y="2780483"/>
        <a:ext cx="5682904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E7FF0-693A-48C5-8C14-3F31574317D5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הגשת בקשה לרישום מוקדם של יבואן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(תקף לשנה)</a:t>
          </a:r>
          <a:endParaRPr lang="he-IL" sz="1500" kern="1200" dirty="0"/>
        </a:p>
      </dsp:txBody>
      <dsp:txXfrm>
        <a:off x="45225" y="571471"/>
        <a:ext cx="2085893" cy="1221142"/>
      </dsp:txXfrm>
    </dsp:sp>
    <dsp:sp modelId="{F13921B5-D082-4BF7-9919-B7B4E5356481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2359355" y="1021199"/>
        <a:ext cx="320822" cy="321687"/>
      </dsp:txXfrm>
    </dsp:sp>
    <dsp:sp modelId="{3075CA86-7DED-4876-96F5-707CC942D1FC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הנפקת תעודת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רישום יבואן</a:t>
          </a:r>
        </a:p>
      </dsp:txBody>
      <dsp:txXfrm>
        <a:off x="3071853" y="571471"/>
        <a:ext cx="2085893" cy="1221142"/>
      </dsp:txXfrm>
    </dsp:sp>
    <dsp:sp modelId="{52B22281-CEAF-4385-AE14-8DC7DCA38485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5385983" y="1021199"/>
        <a:ext cx="320822" cy="321687"/>
      </dsp:txXfrm>
    </dsp:sp>
    <dsp:sp modelId="{8CC342E7-C113-4ACE-A9D8-330C4867FFA3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הגשת בקשה לרישום מוקדם של מזון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(בקשה נפרדת עבור כל מוצר)</a:t>
          </a:r>
          <a:endParaRPr lang="he-IL" sz="1500" kern="1200" dirty="0"/>
        </a:p>
      </dsp:txBody>
      <dsp:txXfrm>
        <a:off x="6098481" y="571471"/>
        <a:ext cx="2085893" cy="1221142"/>
      </dsp:txXfrm>
    </dsp:sp>
    <dsp:sp modelId="{8C8ADFE2-726F-4323-A3A9-910BCFF34E7F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6980585" y="2020851"/>
        <a:ext cx="321687" cy="320822"/>
      </dsp:txXfrm>
    </dsp:sp>
    <dsp:sp modelId="{80678E94-6583-4355-9B74-4266217E935F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הנפקת תעודת "רישום מזון יבוא מוקדם"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(תקף לשנה עם אפשרות הארכה עד 4 שנים)</a:t>
          </a:r>
          <a:endParaRPr lang="he-IL" sz="1500" kern="1200" dirty="0"/>
        </a:p>
      </dsp:txBody>
      <dsp:txXfrm>
        <a:off x="6098481" y="2733348"/>
        <a:ext cx="2085893" cy="1221142"/>
      </dsp:txXfrm>
    </dsp:sp>
    <dsp:sp modelId="{9BC6FC6E-C817-4021-9AD3-A1E5D83B26E2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0800000">
        <a:off x="5549421" y="3183076"/>
        <a:ext cx="320822" cy="321687"/>
      </dsp:txXfrm>
    </dsp:sp>
    <dsp:sp modelId="{AEA81769-47D2-484E-9406-4D06A2414986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בקשת שחרור מתחנת ההסגר של משרד הבריאות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(לעתים תידרש דגימה)</a:t>
          </a:r>
          <a:endParaRPr lang="he-IL" sz="1500" kern="1200" dirty="0"/>
        </a:p>
      </dsp:txBody>
      <dsp:txXfrm>
        <a:off x="3071853" y="2733348"/>
        <a:ext cx="2085893" cy="1221142"/>
      </dsp:txXfrm>
    </dsp:sp>
    <dsp:sp modelId="{D4D64F19-3D95-405F-87BB-E2056A702FB5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0800000">
        <a:off x="2522793" y="3183076"/>
        <a:ext cx="320822" cy="321687"/>
      </dsp:txXfrm>
    </dsp:sp>
    <dsp:sp modelId="{04B8EEE2-DEC0-4C99-BD57-C92A16807D48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שחרור מתחנת ההסגר ומהמכס</a:t>
          </a:r>
          <a:endParaRPr lang="he-IL" sz="1500" kern="1200" dirty="0"/>
        </a:p>
      </dsp:txBody>
      <dsp:txXfrm>
        <a:off x="45225" y="2733348"/>
        <a:ext cx="2085893" cy="1221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E7FF0-693A-48C5-8C14-3F31574317D5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תעודת רישום יבואן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(תקף לשלוש שנים)</a:t>
          </a:r>
          <a:endParaRPr lang="he-IL" sz="1600" kern="1200" dirty="0"/>
        </a:p>
      </dsp:txBody>
      <dsp:txXfrm>
        <a:off x="45225" y="571471"/>
        <a:ext cx="2085893" cy="1221142"/>
      </dsp:txXfrm>
    </dsp:sp>
    <dsp:sp modelId="{F13921B5-D082-4BF7-9919-B7B4E5356481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>
        <a:off x="2359355" y="1021199"/>
        <a:ext cx="320822" cy="321687"/>
      </dsp:txXfrm>
    </dsp:sp>
    <dsp:sp modelId="{3075CA86-7DED-4876-96F5-707CC942D1FC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הודעת היבואן על כוונה לייבא מאתר רשום</a:t>
          </a:r>
        </a:p>
      </dsp:txBody>
      <dsp:txXfrm>
        <a:off x="3071853" y="571471"/>
        <a:ext cx="2085893" cy="1221142"/>
      </dsp:txXfrm>
    </dsp:sp>
    <dsp:sp modelId="{52B22281-CEAF-4385-AE14-8DC7DCA38485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>
        <a:off x="5385983" y="1021199"/>
        <a:ext cx="320822" cy="321687"/>
      </dsp:txXfrm>
    </dsp:sp>
    <dsp:sp modelId="{8CC342E7-C113-4ACE-A9D8-330C4867FFA3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רישום אתר ייצור בחו"ל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(תקף לכל יבואן ולכל המוצרים המיוצרים באתר)</a:t>
          </a:r>
          <a:endParaRPr lang="he-IL" sz="1600" kern="1200" dirty="0"/>
        </a:p>
      </dsp:txBody>
      <dsp:txXfrm>
        <a:off x="6098481" y="571471"/>
        <a:ext cx="2085893" cy="1221142"/>
      </dsp:txXfrm>
    </dsp:sp>
    <dsp:sp modelId="{8C8ADFE2-726F-4323-A3A9-910BCFF34E7F}">
      <dsp:nvSpPr>
        <dsp:cNvPr id="0" name=""/>
        <dsp:cNvSpPr/>
      </dsp:nvSpPr>
      <dsp:spPr>
        <a:xfrm rot="5400000">
          <a:off x="6891017" y="1980270"/>
          <a:ext cx="456496" cy="5361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6958422" y="2020095"/>
        <a:ext cx="321687" cy="319547"/>
      </dsp:txXfrm>
    </dsp:sp>
    <dsp:sp modelId="{80678E94-6583-4355-9B74-4266217E935F}">
      <dsp:nvSpPr>
        <dsp:cNvPr id="0" name=""/>
        <dsp:cNvSpPr/>
      </dsp:nvSpPr>
      <dsp:spPr>
        <a:xfrm>
          <a:off x="6060489" y="2691919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הגשת בקשה לרישום מוקדם של מזון רגיש בלבד</a:t>
          </a:r>
        </a:p>
      </dsp:txBody>
      <dsp:txXfrm>
        <a:off x="6098481" y="2729911"/>
        <a:ext cx="2085893" cy="1221142"/>
      </dsp:txXfrm>
    </dsp:sp>
    <dsp:sp modelId="{9BC6FC6E-C817-4021-9AD3-A1E5D83B26E2}">
      <dsp:nvSpPr>
        <dsp:cNvPr id="0" name=""/>
        <dsp:cNvSpPr/>
      </dsp:nvSpPr>
      <dsp:spPr>
        <a:xfrm rot="10796096">
          <a:off x="5411926" y="3074113"/>
          <a:ext cx="458318" cy="5361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10800000">
        <a:off x="5549421" y="3181264"/>
        <a:ext cx="320823" cy="321687"/>
      </dsp:txXfrm>
    </dsp:sp>
    <dsp:sp modelId="{AEA81769-47D2-484E-9406-4D06A2414986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אישור שחרור מהנמל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(לעתים תידרש דגימה)</a:t>
          </a:r>
          <a:endParaRPr lang="he-IL" sz="1600" kern="1200" dirty="0"/>
        </a:p>
      </dsp:txBody>
      <dsp:txXfrm>
        <a:off x="3071853" y="2733348"/>
        <a:ext cx="2085893" cy="1221142"/>
      </dsp:txXfrm>
    </dsp:sp>
    <dsp:sp modelId="{D4D64F19-3D95-405F-87BB-E2056A702FB5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10800000">
        <a:off x="2522793" y="3183076"/>
        <a:ext cx="320822" cy="321687"/>
      </dsp:txXfrm>
    </dsp:sp>
    <dsp:sp modelId="{04B8EEE2-DEC0-4C99-BD57-C92A16807D48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הגברת אכיפת משרד הבריאות בשווקים</a:t>
          </a:r>
          <a:endParaRPr lang="he-IL" sz="1600" kern="1200" dirty="0"/>
        </a:p>
      </dsp:txBody>
      <dsp:txXfrm>
        <a:off x="45225" y="2733348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248C51-4345-4804-84B8-68350C4E803A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485C60-E0A0-40DA-B40B-0A717597C2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43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3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11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46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52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13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8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14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8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18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1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20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30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21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06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85C60-E0A0-40DA-B40B-0A717597C273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603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85C60-E0A0-40DA-B40B-0A717597C273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78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4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4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1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0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8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1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ECA4-DE0F-4165-8142-B2280AEBA7B0}" type="slidenum">
              <a:rPr lang="he-IL" smtClean="0">
                <a:solidFill>
                  <a:prstClr val="black"/>
                </a:solidFill>
              </a:rPr>
              <a:pPr/>
              <a:t>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084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193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7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8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0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0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9381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03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8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70B-D3A9-477C-B3B2-58FF4B32B39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D63D-9341-4FE2-84E1-F3F8D76A2F41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6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682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888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85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8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485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99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05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6940-C1FA-487D-AF3A-7CEB591CFA28}" type="datetimeFigureOut">
              <a:rPr lang="he-IL" smtClean="0"/>
              <a:t>ה'/טבת/תשע"ד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6076-3A66-49C9-9A6F-EEE1B775E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3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670B-D3A9-477C-B3B2-58FF4B32B39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ה'/טבת/תשע"ד</a:t>
            </a:fld>
            <a:endParaRPr lang="he-I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D63D-9341-4FE2-84E1-F3F8D76A2F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3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0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slide" Target="slide19.xml"/><Relationship Id="rId5" Type="http://schemas.openxmlformats.org/officeDocument/2006/relationships/image" Target="../media/image27.png"/><Relationship Id="rId10" Type="http://schemas.openxmlformats.org/officeDocument/2006/relationships/slide" Target="slide17.xml"/><Relationship Id="rId4" Type="http://schemas.openxmlformats.org/officeDocument/2006/relationships/image" Target="../media/image26.png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slide" Target="slide1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.xml"/><Relationship Id="rId7" Type="http://schemas.openxmlformats.org/officeDocument/2006/relationships/slide" Target="slide1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5.xml"/><Relationship Id="rId9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usinessreviewaustralia.com/widgets/fgep_109272_610_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9456"/>
            <a:ext cx="4032448" cy="37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436096" y="980728"/>
            <a:ext cx="3312368" cy="2431280"/>
          </a:xfrm>
        </p:spPr>
        <p:txBody>
          <a:bodyPr>
            <a:noAutofit/>
          </a:bodyPr>
          <a:lstStyle/>
          <a:p>
            <a:r>
              <a:rPr lang="he-IL" dirty="0" smtClean="0">
                <a:latin typeface="Bernard MT Condensed" panose="02050806060905020404" pitchFamily="18" charset="0"/>
              </a:rPr>
              <a:t>חוק קידום התחרות</a:t>
            </a:r>
            <a:br>
              <a:rPr lang="he-IL" dirty="0" smtClean="0">
                <a:latin typeface="Bernard MT Condensed" panose="02050806060905020404" pitchFamily="18" charset="0"/>
              </a:rPr>
            </a:br>
            <a:r>
              <a:rPr lang="he-IL" dirty="0" smtClean="0">
                <a:latin typeface="Bernard MT Condensed" panose="02050806060905020404" pitchFamily="18" charset="0"/>
              </a:rPr>
              <a:t>בענף המזון</a:t>
            </a:r>
            <a:endParaRPr lang="he-IL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>
                <a:solidFill>
                  <a:schemeClr val="accent2">
                    <a:lumMod val="50000"/>
                  </a:schemeClr>
                </a:solidFill>
              </a:rPr>
              <a:t>תה</a:t>
            </a:r>
            <a:endParaRPr lang="he-IL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084670"/>
              </p:ext>
            </p:extLst>
          </p:nvPr>
        </p:nvGraphicFramePr>
        <p:xfrm>
          <a:off x="1908000" y="1944000"/>
          <a:ext cx="59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00" name="Picture 4" descr="http://www.zooz.co.il/thumbs/Logo-Wissotz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731095" cy="21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industry.org.il/_Uploads/Companies/logo_unilever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earchik.co.il/logos/tn/14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510898"/>
            <a:ext cx="360040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תוכן 6"/>
          <p:cNvSpPr txBox="1">
            <a:spLocks/>
          </p:cNvSpPr>
          <p:nvPr/>
        </p:nvSpPr>
        <p:spPr>
          <a:xfrm>
            <a:off x="6408296" y="1598827"/>
            <a:ext cx="2772216" cy="125410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80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</a:p>
        </p:txBody>
      </p:sp>
      <p:sp>
        <p:nvSpPr>
          <p:cNvPr id="12" name="מציין מיקום תוכן 6"/>
          <p:cNvSpPr txBox="1">
            <a:spLocks/>
          </p:cNvSpPr>
          <p:nvPr/>
        </p:nvSpPr>
        <p:spPr>
          <a:xfrm>
            <a:off x="4427984" y="1670835"/>
            <a:ext cx="2952328" cy="125410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נתח השוק של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srgbClr val="9BBB59">
                    <a:lumMod val="50000"/>
                  </a:srgbClr>
                </a:solidFill>
              </a:rPr>
              <a:t>3 הספקים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הגדולים בישראל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6464369"/>
            <a:ext cx="38164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2010; מקור: </a:t>
            </a:r>
            <a:r>
              <a:rPr lang="en-US" sz="1200" dirty="0" err="1">
                <a:solidFill>
                  <a:prstClr val="black"/>
                </a:solidFill>
              </a:rPr>
              <a:t>Euromonitor</a:t>
            </a:r>
            <a:endParaRPr lang="he-I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dirty="0" smtClean="0"/>
              <a:t>ריכוזיות קמעונאות המזון</a:t>
            </a:r>
            <a:endParaRPr lang="he-IL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6464369"/>
            <a:ext cx="38164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2009; מקור: דו"ח מוניטור</a:t>
            </a:r>
          </a:p>
        </p:txBody>
      </p:sp>
      <p:graphicFrame>
        <p:nvGraphicFramePr>
          <p:cNvPr id="11" name="מציין מיקום תוכן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169855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מציין מיקום תוכן 6"/>
          <p:cNvSpPr txBox="1">
            <a:spLocks/>
          </p:cNvSpPr>
          <p:nvPr/>
        </p:nvSpPr>
        <p:spPr>
          <a:xfrm>
            <a:off x="827584" y="1628800"/>
            <a:ext cx="2808312" cy="2808312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mtClean="0">
                <a:solidFill>
                  <a:prstClr val="black"/>
                </a:solidFill>
              </a:rPr>
              <a:t>ישראל </a:t>
            </a:r>
            <a:r>
              <a:rPr lang="he-IL" b="1" smtClean="0">
                <a:solidFill>
                  <a:srgbClr val="9BBB59">
                    <a:lumMod val="50000"/>
                  </a:srgbClr>
                </a:solidFill>
              </a:rPr>
              <a:t>במקום החמישי</a:t>
            </a:r>
            <a:r>
              <a:rPr lang="he-IL" smtClean="0">
                <a:solidFill>
                  <a:prstClr val="black"/>
                </a:solidFill>
              </a:rPr>
              <a:t> בריכוזיות קמעונאות מזון במדינות ה-</a:t>
            </a:r>
            <a:r>
              <a:rPr lang="en-US" smtClean="0">
                <a:solidFill>
                  <a:prstClr val="black"/>
                </a:solidFill>
              </a:rPr>
              <a:t>OECD</a:t>
            </a:r>
            <a:endParaRPr lang="he-IL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1090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mtClean="0">
                <a:solidFill>
                  <a:prstClr val="black"/>
                </a:solidFill>
              </a:rPr>
              <a:t> – נתח השוק של </a:t>
            </a:r>
            <a:r>
              <a:rPr lang="he-IL" smtClean="0">
                <a:solidFill>
                  <a:srgbClr val="9BBB59">
                    <a:lumMod val="50000"/>
                  </a:srgbClr>
                </a:solidFill>
              </a:rPr>
              <a:t>שתי הרשתות</a:t>
            </a:r>
            <a:r>
              <a:rPr lang="he-IL" smtClean="0">
                <a:solidFill>
                  <a:prstClr val="black"/>
                </a:solidFill>
              </a:rPr>
              <a:t> הגדולות בישראל</a:t>
            </a:r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13" name="Picture 2" descr="http://www.imanoga.co.il/wp-content/uploads/2011/05/mega-kimona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1296144" cy="12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kaliber.co.il/vault/icons/162shofers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19603"/>
            <a:ext cx="1852875" cy="4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גזירת מסך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  <a14:imgEffect>
                      <a14:colorTemperature colorTemp="7000"/>
                    </a14:imgEffect>
                    <a14:imgEffect>
                      <a14:brightnessContrast bright="-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2" y="1639341"/>
            <a:ext cx="708223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he-IL" sz="4800" dirty="0"/>
              <a:t>ריכוזיות </a:t>
            </a:r>
            <a:r>
              <a:rPr lang="he-IL" sz="4800" dirty="0" smtClean="0"/>
              <a:t>קמעונאית אזורית</a:t>
            </a:r>
            <a:br>
              <a:rPr lang="he-IL" sz="4800" dirty="0" smtClean="0"/>
            </a:br>
            <a:r>
              <a:rPr lang="he-IL" sz="4800" dirty="0" smtClean="0"/>
              <a:t>- אזור נווה שאנן בחיפה</a:t>
            </a:r>
            <a:endParaRPr lang="he-IL" sz="4800" dirty="0"/>
          </a:p>
        </p:txBody>
      </p:sp>
      <p:pic>
        <p:nvPicPr>
          <p:cNvPr id="8196" name="Picture 4" descr="http://images.globes.co.il/Images/NewGlobes/Misc/113701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604417" cy="3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ages.globes.co.il/Images/NewGlobes/Misc/113701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1604417" cy="3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mages.globes.co.il/Images/NewGlobes/Misc/113701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67" y="4077072"/>
            <a:ext cx="1604417" cy="3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ages.globes.co.il/Images/NewGlobes/Misc/113701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83" y="4342283"/>
            <a:ext cx="1604417" cy="3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5776" y="6464369"/>
            <a:ext cx="62646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רשתות גדולות; מקור: רשות ההגבלים העסקיים, אתרי האינטרנט של הרשתות הקמעונאיות</a:t>
            </a:r>
          </a:p>
        </p:txBody>
      </p:sp>
      <p:pic>
        <p:nvPicPr>
          <p:cNvPr id="14" name="Picture 2" descr="http://www.pisgamall.co.il/upload/%D7%A9%D7%95%D7%A4%D7%A8%D7%A1%D7%9C%20%D7%93%D7%99%D7%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1"/>
            <a:ext cx="1440160" cy="43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 המבצעים החמים של בר כ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904851" cy="50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4000" dirty="0" smtClean="0"/>
              <a:t>פגיעה </a:t>
            </a:r>
            <a:r>
              <a:rPr lang="he-IL" sz="4000" dirty="0"/>
              <a:t>בתחרות ודחיקת </a:t>
            </a:r>
            <a:r>
              <a:rPr lang="he-IL" sz="4000" dirty="0" smtClean="0"/>
              <a:t>מתחרים</a:t>
            </a:r>
            <a:br>
              <a:rPr lang="he-IL" sz="4000" dirty="0" smtClean="0"/>
            </a:br>
            <a:r>
              <a:rPr lang="he-IL" sz="4000" dirty="0" smtClean="0"/>
              <a:t>דוגמאות</a:t>
            </a:r>
            <a:endParaRPr lang="he-IL" sz="4000" dirty="0"/>
          </a:p>
        </p:txBody>
      </p:sp>
      <p:graphicFrame>
        <p:nvGraphicFramePr>
          <p:cNvPr id="4" name="מציין מיקום תוכן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552427"/>
              </p:ext>
            </p:extLst>
          </p:nvPr>
        </p:nvGraphicFramePr>
        <p:xfrm>
          <a:off x="539750" y="1926828"/>
          <a:ext cx="8229600" cy="402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http://1.bp.blogspot.com/-QSnbaGM_VOM/Tkz7SoRuluI/AAAAAAAACUI/ocnJEq8r3QE/s640/sale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3" y="2535235"/>
            <a:ext cx="1996622" cy="11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fficialpsds.com/images/thumbs/Delete--No-entry-sign-psd3903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5090"/>
            <a:ext cx="1512168" cy="1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rc-sd.com/view.image?Id=74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4" y="4483209"/>
            <a:ext cx="1761448" cy="117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555776" y="6464369"/>
            <a:ext cx="62646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solidFill>
                  <a:prstClr val="black"/>
                </a:solidFill>
              </a:rPr>
              <a:t>מקור</a:t>
            </a:r>
            <a:r>
              <a:rPr lang="he-IL" sz="1200" dirty="0">
                <a:solidFill>
                  <a:prstClr val="black"/>
                </a:solidFill>
              </a:rPr>
              <a:t>: </a:t>
            </a:r>
            <a:r>
              <a:rPr lang="he-IL" sz="1200" dirty="0" smtClean="0">
                <a:solidFill>
                  <a:prstClr val="black"/>
                </a:solidFill>
              </a:rPr>
              <a:t>חקירות רשות </a:t>
            </a:r>
            <a:r>
              <a:rPr lang="he-IL" sz="1200" dirty="0">
                <a:solidFill>
                  <a:prstClr val="black"/>
                </a:solidFill>
              </a:rPr>
              <a:t>ההגבלים </a:t>
            </a:r>
            <a:r>
              <a:rPr lang="he-IL" sz="1200" dirty="0" smtClean="0">
                <a:solidFill>
                  <a:prstClr val="black"/>
                </a:solidFill>
              </a:rPr>
              <a:t>העסקיים</a:t>
            </a:r>
            <a:endParaRPr lang="he-I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3780085" y="3116180"/>
            <a:ext cx="1439991" cy="1439996"/>
          </a:xfrm>
          <a:custGeom>
            <a:avLst/>
            <a:gdLst>
              <a:gd name="connsiteX0" fmla="*/ 0 w 1439991"/>
              <a:gd name="connsiteY0" fmla="*/ 719998 h 1439996"/>
              <a:gd name="connsiteX1" fmla="*/ 719996 w 1439991"/>
              <a:gd name="connsiteY1" fmla="*/ 0 h 1439996"/>
              <a:gd name="connsiteX2" fmla="*/ 1439992 w 1439991"/>
              <a:gd name="connsiteY2" fmla="*/ 719998 h 1439996"/>
              <a:gd name="connsiteX3" fmla="*/ 719996 w 1439991"/>
              <a:gd name="connsiteY3" fmla="*/ 1439996 h 1439996"/>
              <a:gd name="connsiteX4" fmla="*/ 0 w 1439991"/>
              <a:gd name="connsiteY4" fmla="*/ 719998 h 14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991" h="1439996">
                <a:moveTo>
                  <a:pt x="0" y="719998"/>
                </a:moveTo>
                <a:cubicBezTo>
                  <a:pt x="0" y="322354"/>
                  <a:pt x="322353" y="0"/>
                  <a:pt x="719996" y="0"/>
                </a:cubicBezTo>
                <a:cubicBezTo>
                  <a:pt x="1117639" y="0"/>
                  <a:pt x="1439992" y="322354"/>
                  <a:pt x="1439992" y="719998"/>
                </a:cubicBezTo>
                <a:cubicBezTo>
                  <a:pt x="1439992" y="1117642"/>
                  <a:pt x="1117639" y="1439996"/>
                  <a:pt x="719996" y="1439996"/>
                </a:cubicBezTo>
                <a:cubicBezTo>
                  <a:pt x="322353" y="1439996"/>
                  <a:pt x="0" y="1117642"/>
                  <a:pt x="0" y="719998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62" tIns="241363" rIns="241362" bIns="24136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3922" y="1198281"/>
            <a:ext cx="1439999" cy="1439999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 35"/>
          <p:cNvSpPr/>
          <p:nvPr/>
        </p:nvSpPr>
        <p:spPr>
          <a:xfrm>
            <a:off x="646741" y="1506825"/>
            <a:ext cx="1188958" cy="790145"/>
          </a:xfrm>
          <a:custGeom>
            <a:avLst/>
            <a:gdLst>
              <a:gd name="connsiteX0" fmla="*/ 0 w 1188958"/>
              <a:gd name="connsiteY0" fmla="*/ 0 h 790145"/>
              <a:gd name="connsiteX1" fmla="*/ 1188958 w 1188958"/>
              <a:gd name="connsiteY1" fmla="*/ 0 h 790145"/>
              <a:gd name="connsiteX2" fmla="*/ 1188958 w 1188958"/>
              <a:gd name="connsiteY2" fmla="*/ 790145 h 790145"/>
              <a:gd name="connsiteX3" fmla="*/ 0 w 1188958"/>
              <a:gd name="connsiteY3" fmla="*/ 790145 h 790145"/>
              <a:gd name="connsiteX4" fmla="*/ 0 w 1188958"/>
              <a:gd name="connsiteY4" fmla="*/ 0 h 79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958" h="790145">
                <a:moveTo>
                  <a:pt x="0" y="0"/>
                </a:moveTo>
                <a:lnTo>
                  <a:pt x="1188958" y="0"/>
                </a:lnTo>
                <a:lnTo>
                  <a:pt x="1188958" y="790145"/>
                </a:lnTo>
                <a:lnTo>
                  <a:pt x="0" y="79014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  <a:alpha val="52000"/>
            </a:schemeClr>
          </a:solidFill>
          <a:ln w="3175" cap="rnd">
            <a:solidFill>
              <a:schemeClr val="accent1">
                <a:alpha val="7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dirty="0">
                <a:ln w="19050" cap="rnd">
                  <a:noFill/>
                  <a:prstDash val="solid"/>
                  <a:round/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יצרנים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dirty="0">
                <a:ln w="19050" cap="rnd">
                  <a:noFill/>
                  <a:prstDash val="solid"/>
                  <a:round/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מקומיים</a:t>
            </a:r>
          </a:p>
        </p:txBody>
      </p:sp>
      <p:sp>
        <p:nvSpPr>
          <p:cNvPr id="45" name="Oval 44"/>
          <p:cNvSpPr/>
          <p:nvPr/>
        </p:nvSpPr>
        <p:spPr>
          <a:xfrm>
            <a:off x="1771157" y="3734273"/>
            <a:ext cx="203478" cy="20347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Oval 45"/>
          <p:cNvSpPr/>
          <p:nvPr/>
        </p:nvSpPr>
        <p:spPr>
          <a:xfrm>
            <a:off x="535830" y="3115245"/>
            <a:ext cx="1441531" cy="1441531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Freeform 46"/>
          <p:cNvSpPr/>
          <p:nvPr/>
        </p:nvSpPr>
        <p:spPr>
          <a:xfrm>
            <a:off x="757864" y="3382055"/>
            <a:ext cx="1005827" cy="787120"/>
          </a:xfrm>
          <a:custGeom>
            <a:avLst/>
            <a:gdLst>
              <a:gd name="connsiteX0" fmla="*/ 0 w 1005827"/>
              <a:gd name="connsiteY0" fmla="*/ 0 h 787120"/>
              <a:gd name="connsiteX1" fmla="*/ 1005827 w 1005827"/>
              <a:gd name="connsiteY1" fmla="*/ 0 h 787120"/>
              <a:gd name="connsiteX2" fmla="*/ 1005827 w 1005827"/>
              <a:gd name="connsiteY2" fmla="*/ 787120 h 787120"/>
              <a:gd name="connsiteX3" fmla="*/ 0 w 1005827"/>
              <a:gd name="connsiteY3" fmla="*/ 787120 h 787120"/>
              <a:gd name="connsiteX4" fmla="*/ 0 w 1005827"/>
              <a:gd name="connsiteY4" fmla="*/ 0 h 78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27" h="787120">
                <a:moveTo>
                  <a:pt x="0" y="0"/>
                </a:moveTo>
                <a:lnTo>
                  <a:pt x="1005827" y="0"/>
                </a:lnTo>
                <a:lnTo>
                  <a:pt x="1005827" y="787120"/>
                </a:lnTo>
                <a:lnTo>
                  <a:pt x="0" y="787120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dirty="0">
                <a:ln w="19050" cap="rnd">
                  <a:noFill/>
                  <a:prstDash val="solid"/>
                  <a:round/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חקלאות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dirty="0">
                <a:ln w="19050" cap="rnd">
                  <a:noFill/>
                  <a:prstDash val="solid"/>
                  <a:round/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מקומית</a:t>
            </a:r>
          </a:p>
        </p:txBody>
      </p:sp>
      <p:sp>
        <p:nvSpPr>
          <p:cNvPr id="54" name="Oval 53"/>
          <p:cNvSpPr/>
          <p:nvPr/>
        </p:nvSpPr>
        <p:spPr>
          <a:xfrm>
            <a:off x="529321" y="4999358"/>
            <a:ext cx="1439999" cy="1439999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Freeform 54"/>
          <p:cNvSpPr/>
          <p:nvPr/>
        </p:nvSpPr>
        <p:spPr>
          <a:xfrm>
            <a:off x="676649" y="5321304"/>
            <a:ext cx="1159050" cy="815797"/>
          </a:xfrm>
          <a:custGeom>
            <a:avLst/>
            <a:gdLst>
              <a:gd name="connsiteX0" fmla="*/ 0 w 1159050"/>
              <a:gd name="connsiteY0" fmla="*/ 0 h 815797"/>
              <a:gd name="connsiteX1" fmla="*/ 1159050 w 1159050"/>
              <a:gd name="connsiteY1" fmla="*/ 0 h 815797"/>
              <a:gd name="connsiteX2" fmla="*/ 1159050 w 1159050"/>
              <a:gd name="connsiteY2" fmla="*/ 815797 h 815797"/>
              <a:gd name="connsiteX3" fmla="*/ 0 w 1159050"/>
              <a:gd name="connsiteY3" fmla="*/ 815797 h 815797"/>
              <a:gd name="connsiteX4" fmla="*/ 0 w 1159050"/>
              <a:gd name="connsiteY4" fmla="*/ 0 h 8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050" h="815797">
                <a:moveTo>
                  <a:pt x="0" y="0"/>
                </a:moveTo>
                <a:lnTo>
                  <a:pt x="1159050" y="0"/>
                </a:lnTo>
                <a:lnTo>
                  <a:pt x="1159050" y="815797"/>
                </a:lnTo>
                <a:lnTo>
                  <a:pt x="0" y="8157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dirty="0">
                <a:ln w="19050" cap="rnd">
                  <a:noFill/>
                  <a:prstDash val="solid"/>
                  <a:round/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יבוא</a:t>
            </a:r>
          </a:p>
        </p:txBody>
      </p:sp>
      <p:grpSp>
        <p:nvGrpSpPr>
          <p:cNvPr id="22" name="קבוצה 21"/>
          <p:cNvGrpSpPr/>
          <p:nvPr/>
        </p:nvGrpSpPr>
        <p:grpSpPr>
          <a:xfrm>
            <a:off x="7308304" y="3140968"/>
            <a:ext cx="1439991" cy="1439996"/>
            <a:chOff x="3322885" y="1970870"/>
            <a:chExt cx="1439991" cy="1439996"/>
          </a:xfrm>
          <a:scene3d>
            <a:camera prst="orthographicFront"/>
            <a:lightRig rig="flat" dir="t"/>
          </a:scene3d>
        </p:grpSpPr>
        <p:sp>
          <p:nvSpPr>
            <p:cNvPr id="23" name="אליפסה 22"/>
            <p:cNvSpPr/>
            <p:nvPr/>
          </p:nvSpPr>
          <p:spPr>
            <a:xfrm>
              <a:off x="3322885" y="1970870"/>
              <a:ext cx="1439991" cy="1439996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אליפסה 4"/>
            <p:cNvSpPr/>
            <p:nvPr/>
          </p:nvSpPr>
          <p:spPr>
            <a:xfrm>
              <a:off x="3533767" y="2181753"/>
              <a:ext cx="1018227" cy="10182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dirty="0">
                  <a:ln w="19050" cap="rnd">
                    <a:noFill/>
                    <a:prstDash val="solid"/>
                    <a:round/>
                  </a:ln>
                  <a:solidFill>
                    <a:prstClr val="white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הצרכן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dirty="0">
                  <a:ln w="19050" cap="rnd">
                    <a:noFill/>
                    <a:prstDash val="solid"/>
                    <a:round/>
                  </a:ln>
                  <a:solidFill>
                    <a:prstClr val="white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הסופי</a:t>
              </a:r>
            </a:p>
          </p:txBody>
        </p:sp>
      </p:grpSp>
      <p:sp>
        <p:nvSpPr>
          <p:cNvPr id="29" name="מלבן מעוגל 28">
            <a:hlinkClick r:id="rId8" action="ppaction://hlinksldjump"/>
          </p:cNvPr>
          <p:cNvSpPr/>
          <p:nvPr/>
        </p:nvSpPr>
        <p:spPr>
          <a:xfrm>
            <a:off x="6084168" y="1844824"/>
            <a:ext cx="1512168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שקיפות</a:t>
            </a:r>
          </a:p>
          <a:p>
            <a:pPr algn="ctr"/>
            <a:r>
              <a:rPr lang="he-IL" dirty="0">
                <a:solidFill>
                  <a:prstClr val="white"/>
                </a:solidFill>
              </a:rPr>
              <a:t>מחירים</a:t>
            </a:r>
          </a:p>
        </p:txBody>
      </p:sp>
      <p:sp>
        <p:nvSpPr>
          <p:cNvPr id="38" name="מלבן מעוגל 37">
            <a:hlinkClick r:id="rId9" action="ppaction://hlinksldjump"/>
          </p:cNvPr>
          <p:cNvSpPr/>
          <p:nvPr/>
        </p:nvSpPr>
        <p:spPr>
          <a:xfrm>
            <a:off x="3853063" y="1412776"/>
            <a:ext cx="165618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מניעת ניצול כוח שוק לרעה</a:t>
            </a:r>
          </a:p>
        </p:txBody>
      </p:sp>
      <p:sp>
        <p:nvSpPr>
          <p:cNvPr id="39" name="מלבן מעוגל 38">
            <a:hlinkClick r:id="rId10" action="ppaction://hlinksldjump"/>
          </p:cNvPr>
          <p:cNvSpPr/>
          <p:nvPr/>
        </p:nvSpPr>
        <p:spPr>
          <a:xfrm>
            <a:off x="2655658" y="5517232"/>
            <a:ext cx="165618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שיפור תהליכי היבוא</a:t>
            </a:r>
          </a:p>
        </p:txBody>
      </p:sp>
      <p:sp>
        <p:nvSpPr>
          <p:cNvPr id="41" name="מלבן מעוגל 40">
            <a:hlinkClick r:id="rId11" action="ppaction://hlinksldjump"/>
          </p:cNvPr>
          <p:cNvSpPr/>
          <p:nvPr/>
        </p:nvSpPr>
        <p:spPr>
          <a:xfrm>
            <a:off x="5148064" y="5013176"/>
            <a:ext cx="165618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הגברת תחרותיות גיאוגרפית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3853063" y="3074496"/>
            <a:ext cx="1295001" cy="1213064"/>
            <a:chOff x="300664" y="2256840"/>
            <a:chExt cx="1005827" cy="1213940"/>
          </a:xfrm>
        </p:grpSpPr>
        <p:sp>
          <p:nvSpPr>
            <p:cNvPr id="12" name="מלבן 11"/>
            <p:cNvSpPr/>
            <p:nvPr/>
          </p:nvSpPr>
          <p:spPr>
            <a:xfrm>
              <a:off x="300664" y="2256840"/>
              <a:ext cx="1005827" cy="7871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מלבן 12"/>
            <p:cNvSpPr/>
            <p:nvPr/>
          </p:nvSpPr>
          <p:spPr>
            <a:xfrm>
              <a:off x="300664" y="2683660"/>
              <a:ext cx="1005827" cy="787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dirty="0">
                  <a:ln w="19050" cap="rnd">
                    <a:noFill/>
                    <a:prstDash val="solid"/>
                    <a:round/>
                  </a:ln>
                  <a:solidFill>
                    <a:prstClr val="white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קמעונאות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dirty="0">
                  <a:ln w="19050" cap="rnd">
                    <a:noFill/>
                    <a:prstDash val="solid"/>
                    <a:round/>
                  </a:ln>
                  <a:solidFill>
                    <a:prstClr val="white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מזון</a:t>
              </a:r>
            </a:p>
          </p:txBody>
        </p:sp>
      </p:grpSp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z="4800" dirty="0" smtClean="0"/>
              <a:t>צעדי הממשלה להגברת התחרות</a:t>
            </a:r>
            <a:endParaRPr lang="he-IL" sz="4800" dirty="0"/>
          </a:p>
        </p:txBody>
      </p:sp>
      <p:graphicFrame>
        <p:nvGraphicFramePr>
          <p:cNvPr id="15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85377"/>
              </p:ext>
            </p:extLst>
          </p:nvPr>
        </p:nvGraphicFramePr>
        <p:xfrm>
          <a:off x="7236296" y="5502592"/>
          <a:ext cx="1557951" cy="6627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0155"/>
                <a:gridCol w="317796"/>
              </a:tblGrid>
              <a:tr h="159792"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 smtClean="0">
                          <a:solidFill>
                            <a:sysClr val="windowText" lastClr="000000"/>
                          </a:solidFill>
                        </a:rPr>
                        <a:t>צעדים בחוק המוצע</a:t>
                      </a:r>
                      <a:endParaRPr lang="he-IL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 rtl="1"/>
                      <a:endParaRPr lang="he-IL" sz="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 smtClean="0">
                          <a:solidFill>
                            <a:sysClr val="windowText" lastClr="000000"/>
                          </a:solidFill>
                        </a:rPr>
                        <a:t>צעדים נוספים</a:t>
                      </a:r>
                      <a:endParaRPr lang="he-IL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6" name="מחבר חץ ישר 5"/>
          <p:cNvCxnSpPr>
            <a:stCxn id="39" idx="1"/>
          </p:cNvCxnSpPr>
          <p:nvPr/>
        </p:nvCxnSpPr>
        <p:spPr>
          <a:xfrm flipH="1" flipV="1">
            <a:off x="2007586" y="5877272"/>
            <a:ext cx="648072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3131840" y="2909038"/>
            <a:ext cx="886651" cy="825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 flipV="1">
            <a:off x="5076056" y="4370081"/>
            <a:ext cx="432048" cy="643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 flipH="1">
            <a:off x="5940152" y="3140968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H="1">
            <a:off x="4499992" y="2708920"/>
            <a:ext cx="181163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5364088" y="3717032"/>
            <a:ext cx="1800200" cy="27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2027305">
            <a:off x="2047035" y="2680379"/>
            <a:ext cx="1800200" cy="27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9210561">
            <a:off x="2073683" y="4773283"/>
            <a:ext cx="1800200" cy="27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2203866" y="3717032"/>
            <a:ext cx="1432030" cy="27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40" name="מלבן מעוגל 39">
            <a:hlinkClick r:id="rId12" action="ppaction://hlinksldjump"/>
          </p:cNvPr>
          <p:cNvSpPr/>
          <p:nvPr/>
        </p:nvSpPr>
        <p:spPr>
          <a:xfrm>
            <a:off x="3347864" y="1684902"/>
            <a:ext cx="165618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white"/>
                </a:solidFill>
              </a:rPr>
              <a:t>ביטול </a:t>
            </a:r>
            <a:r>
              <a:rPr lang="he-IL" dirty="0">
                <a:solidFill>
                  <a:prstClr val="white"/>
                </a:solidFill>
              </a:rPr>
              <a:t>הפטור </a:t>
            </a:r>
            <a:r>
              <a:rPr lang="he-IL" dirty="0" smtClean="0">
                <a:solidFill>
                  <a:prstClr val="white"/>
                </a:solidFill>
              </a:rPr>
              <a:t>מהסדר כובל למשווקים שאינם מגדלים</a:t>
            </a: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  <p:bldP spid="39" grpId="0" animBg="1"/>
      <p:bldP spid="39" grpId="1" animBg="1"/>
      <p:bldP spid="41" grpId="0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e-IL" sz="9600" dirty="0" smtClean="0">
                <a:solidFill>
                  <a:schemeClr val="accent3">
                    <a:lumMod val="50000"/>
                  </a:schemeClr>
                </a:solidFill>
              </a:rPr>
              <a:t>תודה רבה</a:t>
            </a:r>
            <a:endParaRPr lang="he-IL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ביטול הפטור מהסדר כובל למשווקים שאינם מגדלים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8709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images2.wikia.nocookie.net/__cb20130601082504/nick-sanjayandcraig/images/5/5f/Arrow_Right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" y="476672"/>
            <a:ext cx="836302" cy="8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שיפור תהליכי היבוא</a:t>
            </a:r>
            <a:endParaRPr lang="he-IL" dirty="0"/>
          </a:p>
        </p:txBody>
      </p:sp>
      <p:graphicFrame>
        <p:nvGraphicFramePr>
          <p:cNvPr id="6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6520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images2.wikia.nocookie.net/__cb20130601082504/nick-sanjayandcraig/images/5/5f/Arrow_Right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" y="476672"/>
            <a:ext cx="836302" cy="8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איסורים למניעת פגיעה בתחרות</a:t>
            </a:r>
            <a:endParaRPr lang="he-IL" dirty="0"/>
          </a:p>
        </p:txBody>
      </p:sp>
      <p:graphicFrame>
        <p:nvGraphicFramePr>
          <p:cNvPr id="11" name="מציין מיקום תוכן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7268"/>
              </p:ext>
            </p:extLst>
          </p:nvPr>
        </p:nvGraphicFramePr>
        <p:xfrm>
          <a:off x="457200" y="1556792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images2.wikia.nocookie.net/__cb20130601082504/nick-sanjayandcraig/images/5/5f/Arrow_Righ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" y="476672"/>
            <a:ext cx="836302" cy="8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dirty="0" smtClean="0">
                <a:solidFill>
                  <a:schemeClr val="accent2">
                    <a:lumMod val="50000"/>
                  </a:schemeClr>
                </a:solidFill>
              </a:rPr>
              <a:t>תחרות גיאוגרפית - גבעתיים</a:t>
            </a:r>
            <a:endParaRPr lang="he-IL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מציין מיקום תוכן 3" descr="גזירת מסך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  <a14:imgEffect>
                      <a14:colorTemperature colorTemp="7000"/>
                    </a14:imgEffect>
                    <a14:imgEffect>
                      <a14:brightnessContrast bright="-5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9" y="1600200"/>
            <a:ext cx="8148081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http://www.you-card.co.il/images/logos/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60167"/>
            <a:ext cx="19716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you-card.co.il/images/logos/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7192"/>
            <a:ext cx="19716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you-card.co.il/images/logos/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19716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you-card.co.il/images/logos/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9716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you-card.co.il/images/logos/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19716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you-card.co.il/images/logos/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7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" y="3264023"/>
            <a:ext cx="19716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thumb/8/8b/Red_X_Freehand.svg/600px-Red_X_Freehand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1728192" cy="12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55776" y="6464369"/>
            <a:ext cx="62646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רשתות גדולות; מקור: רשות ההגבלים העסקיים, אתרי האינטרנט של הרשתות הקמעונאיות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454" y="3162135"/>
            <a:ext cx="24482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רשת מתחרה</a:t>
            </a:r>
            <a:endParaRPr lang="he-IL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0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Autofit/>
          </a:bodyPr>
          <a:lstStyle/>
          <a:p>
            <a:r>
              <a:rPr lang="he-IL" b="1" dirty="0" smtClean="0"/>
              <a:t>הוצאות משק בית בישראל על מזון</a:t>
            </a:r>
            <a:endParaRPr lang="he-IL" b="1" dirty="0"/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731875"/>
              </p:ext>
            </p:extLst>
          </p:nvPr>
        </p:nvGraphicFramePr>
        <p:xfrm>
          <a:off x="3203848" y="1484784"/>
          <a:ext cx="54001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2080" y="3556759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2,250 ₪</a:t>
            </a: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161486"/>
              </p:ext>
            </p:extLst>
          </p:nvPr>
        </p:nvGraphicFramePr>
        <p:xfrm>
          <a:off x="179512" y="4149080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הסבר אליפטי 8"/>
          <p:cNvSpPr/>
          <p:nvPr/>
        </p:nvSpPr>
        <p:spPr>
          <a:xfrm>
            <a:off x="611560" y="1844824"/>
            <a:ext cx="1944216" cy="1224136"/>
          </a:xfrm>
          <a:prstGeom prst="wedgeEllipseCallout">
            <a:avLst>
              <a:gd name="adj1" fmla="val 98035"/>
              <a:gd name="adj2" fmla="val 570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prstClr val="white"/>
                </a:solidFill>
              </a:rPr>
              <a:t>סך ההוצאה החודשית למשק בית –</a:t>
            </a:r>
          </a:p>
          <a:p>
            <a:pPr algn="ctr"/>
            <a:r>
              <a:rPr lang="he-IL" sz="1400" dirty="0">
                <a:solidFill>
                  <a:prstClr val="white"/>
                </a:solidFill>
              </a:rPr>
              <a:t>13,967 ₪</a:t>
            </a:r>
          </a:p>
        </p:txBody>
      </p:sp>
      <p:sp>
        <p:nvSpPr>
          <p:cNvPr id="10" name="הסבר אליפטי 9"/>
          <p:cNvSpPr/>
          <p:nvPr/>
        </p:nvSpPr>
        <p:spPr>
          <a:xfrm>
            <a:off x="5076056" y="4941168"/>
            <a:ext cx="1944216" cy="1224136"/>
          </a:xfrm>
          <a:prstGeom prst="wedgeEllipseCallout">
            <a:avLst>
              <a:gd name="adj1" fmla="val -95736"/>
              <a:gd name="adj2" fmla="val -325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prstClr val="white"/>
                </a:solidFill>
              </a:rPr>
              <a:t>התפלגות ההוצאה לסוגי המזון השונים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6464369"/>
            <a:ext cx="38164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2011; מקור: </a:t>
            </a:r>
            <a:r>
              <a:rPr lang="he-IL" sz="1200" dirty="0" err="1">
                <a:solidFill>
                  <a:prstClr val="black"/>
                </a:solidFill>
              </a:rPr>
              <a:t>למ"ס</a:t>
            </a:r>
            <a:endParaRPr lang="he-I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הגברת תחרותיות גיאוגרפית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388253"/>
              </p:ext>
            </p:extLst>
          </p:nvPr>
        </p:nvGraphicFramePr>
        <p:xfrm>
          <a:off x="457200" y="105273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Tknoam\Pictures\רמזור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8480"/>
            <a:ext cx="67627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2.wikia.nocookie.net/__cb20130601082504/nick-sanjayandcraig/images/5/5f/Arrow_Righ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" y="476672"/>
            <a:ext cx="836302" cy="8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שקיפות מחירים</a:t>
            </a:r>
            <a:endParaRPr lang="he-IL" dirty="0"/>
          </a:p>
        </p:txBody>
      </p:sp>
      <p:sp>
        <p:nvSpPr>
          <p:cNvPr id="10" name="AutoShape 8" descr="data:image/jpeg;base64,/9j/4AAQSkZJRgABAQAAAQABAAD/2wCEAAkGBhEQERQUEBQUFRAVEhcWFBcYFxUXFhgXFRQWFxwXGBsYHSYeGBokGRYWHy8gIycpLCwsFx8xNTAqNyYrLCkBCQoKDgwOGg8PGiwiHyUsLCwsMDAsLCwqLzAsLCwqLDAsLCwsLCwvLCwsKSwsLCopLCwsLCwsLCwsLCwsLCksLP/AABEIAHMBtQMBIgACEQEDEQH/xAAcAAEAAgMBAQEAAAAAAAAAAAAABgcDBQgEAQL/xABEEAABAwICBwYCCAMHAwUAAAABAAIDBBEFIQYHEjFBUWETInGBkaEyciNCUmKCkrHBFKLhJDNDY7LC0RWD8CU0U3Oz/8QAGwEBAAMBAQEBAAAAAAAAAAAAAAMEBQIBBgf/xAAwEQACAgIBAgQFAwQDAQAAAAAAAQIDBBEhEjETQVFhBSIycbFCgZEUocHRIzPwFf/aAAwDAQACEQMRAD8AvFERAEREAREQBERAEREAREQBERAEREAREQBERAEREAREQBERAEREAREQBERAEREAREQBERAEREAREQBERAEREAREQBERAEREAREQBERAEREAREQBERAEREAREQBERAEREAREQBERAEREARF48VxiCljMlRI2Ng4nieQG9x6DNeN67njaXLPYtfi2P01I3aqJWRjgCe8flaO87yCq3SjXFLJdlC3smbu0cAZD8o3M9z4Ku6mpfI4vkc57zvc4lzj4k5lU7MuK4jyULc6MeIc/gt7FdddOy4poXyn7TiI2+I3uPmAopiGuDEJP7sxQj7rNo+sm1+gUHRU5ZFkvMoTyrZeZuqnTOvkPeqp/KRzR6NsFlwzTvEKdwcyokcB9WRxkaehDyfaxWhsvThuFzVLxHBG6SQ8Gi/meAHU5KNTnvhsiU574b2X7oNpi3EoC/Z2JWODZG3uLkXDm/dOe/dY795kiiOrrQt2HQvMrgZ5dkvA+FobezRzPeNz/AMXMuWzX1dK6u5v09XQuvuERFIShERAEREAREQBERAEREAREQBERAEWn0h0rpaBu1USAOIu1gzkd4N5dTYdVU+kmturqLtpv7PFzabykdXfV/DbxKhsvhX3K9uRCrv3LgxXH6alF6iaOPK4DnDaPg3efIKH4nrno47iFksx52EbT5u738qpeWVzyXOJc45kkkk+JOZX4VGWZJ/TwZ086b+laLFrddlU7+5hhjH3tuQ+t2j2WrOtnE737VluXZMt+l/dQ5FC77H5ld5Fr/Uy39Etb4le2Kua1jnEBsrL7FzkA9pJLfmBI8N6sxc06PaNz10ojgbf7Tj8DAfrOPDw3nguk4WFrWgm5AAJ52G9X8ayc0+o1MOyc4vq/k/aIitl0IiIAiIgCIiAIiIAiIgCIiAIqsx3XQWSuZSwsfG1xG29x79ja7Q3cOVz6KbaI6XQ4jDtx92RthJGTcsP7tPA/uCFFG6En0pkEL65y6Yvk3qIilJwiIgCIoPrD1htoWmGnIdVuHiIgR8TubuTfM5WB4nNQW2cWWRrj1SPTpxrCiw8bDLSVRGTL5MvudJbd0bvPQZqkcYxuerkMlRI57+F9zRyaNzR0C8s87pHOe9xc9xJc4m5JO8kneV+Y4y4gNBLibAAXJJ3AAbysm26Vj9jCvyJWv29D8rNS0ckrgyJjnvO5rQXOPkM1Yuimp58gElcTG05iJtts/OdzPAXPgrRwnA6ekZsU8TI28bDM/M45uPiSpK8WUuZcE1WFOfMuF/cqLA9TlXNZ1Q5sDOXxyegNh5u8lNsN1RYfEPpGyTO5veQPRmz73U2RXYY9cfLZowxaoeW/uaWHQvD2CwpKfzjY4+rgVs6SgihGzFGyNvJjWtHo0LOimUUuyJ1GK7IIiLo6CIiAIiIAiIgCIiAIiIAi8eL4rHSwvmmNo423Nt54ADqSQB1Kq0a7Zu3B7Bgpr5tu4y25h1w2/S1uF+KinbGHEiGy+FbSky3kWGkqmSxskjO0x7Q5p5tcLg+hWSSQNBLiA0C5JyAA3kngFKTbPpNt+5Vfprrb2C6HDyCRk6e1wD/lg5O+Y5cgd602sPWQ6qLqelJFMMnvGRl/4Z048cslXyzr8n9MP5MrJzP01/yZaqqfK8vkc573G7nOJJJ6krEvTh+HS1EgjhY6SR25rRc+PQdTkFZ2jepgZPr33O/sozl4Ofx8G28VVhVOx8FKumdr+VFXUlFJM4MiY57zua1pc70CmuEan66axmLIG/eO0/8AK3L1cFceF4NBSs2KeNkbfui1+pO9x6m69qvQw4r6ns0a8CK+t7K5o9SVK0fSzzPP3dhg9CHH3Wyg1RYa0i7JHW4OkdY+OzZTRFOqK15FpY1S/SjzYfh0VOwRwMbHGNzWgAePU9V6URTdiZLXYIiIehERAFjqJ2xsc95s1rS5xzyDRcnLoFkWi05rBFh1U45XgeweMg2B7uC5k9Js5k+mLZCarXeBLaKm2oQd7n7L3DnYNIb4ZqcaL6X0+IsLoCQ5vxsdYPbfduJBB5hc3r9MkLcwSD0NlmQy5p88mPDNsT3LlHQOlesKloLtJ7WfhEwi4+c7mfr0Vb4lrjr5CeyEULeFm7bvMvuD+UKEQwOkcGsa5z3Gwa0EuJ6AZkqTU+q/E3t2hBa+4OfG13oXXHnZJXW2fT/YSyLrX8m9ewj1n4oDf+IJ6GOIj/QrC0D1nCteIKlrWVBHcc2+xJbeLH4XWz3kHPduNPYphU1LIY6hjo5BnY8jxBGRHUZLBT1Do3tewlr2uDmkbw5puD6hcQvnCXLI68iyuXLf2Z1OvhC8WBYmKmmhmH+JG1xHIkZjyNx5L3LXT2tm6ntbRzZpXo++hqpIXA7IN4z9qMk7J9Mj1BXkwfGZqSVssDi2RvoRxa4cWnkr5060Uhr6c9o4RyRhzmSnc2wudr7htn4X4LnlZF1bqlx+xhZFTpnx+xfWjWs6kqYS6d7YJWNvI1xsDb6zD9YdN/DPImF6Va355HllD9FEMu0LQZHdQDcMHlfw3KuV9a2+QzK9lkzktHssyyUek2z9L68m5q6i/SWQewNluNG9YtfFPHtSyTsL2tdG87W0HECzScw7PLrzX6w7VRiMwBLGRA//ACPsQOrWguHgRdTLCtBKbB43VlW/tpYm7TQBZgduAaDm55JABO697C117XC3e+UdV13b6uUvU3GsLTkYfFsRWNVIO4N4Y3d2jh47hxI5AqiJ53SOc95LnuJLnE3JJzJJ4lenGMWkq5nzSm73uueQHBo6AWA8F5Yoi5wa0EucQABmSSbAAcTdcXWuyXsRX3O2Xt5GbD8PlqJGxQsL5HmzWjf/AEHEk5BXjoNq7ioGiSW0lWRm7e1l/qx393bz0GSzaAaEsw+G7wDVSAdo7fsjf2bTyHHmc+VpWruPjqPzS7mjjYqguqXf8BR3SjTukw8hsxc6Ui4jYAXWP1jcgNHic+CkS5/1pH/1So/7X/4RqTIsdcdomyrXVDcS9cLxOOphZNC7aje27T7EHkQbgjmF61XWpOrLqWZh3MnuOgexuXq0nzViqSufXFSJKp9cFILXYhiwjOy2znceQ/qvximK7N2s+LieX9VoSV818W+NeE3Tjv5vN+nsvf8AH37amPi9XzT7Espapsjbt8xxB5FZlE6WqdG67fMcCOqktHWNlbdvmOIKvfCvi0cyPRPia/v7r/RFkY7re12M6ItbpBj8NDC6ac2aMgB8TnHc1o4k/sTuC2m0ltlRtJbZsJJA0EuIDQLkk2AA4k8FA9I9b9LBdlMP4iQfWB2Yh+Le7yFuqrbSzTupxBxDzsQX7sTT3ehcfrnqcuQC0uGYXLUyNigYXyO3AfqTuAHM5LPsym3qsy7c1t9NZIcV1nYjUE/Tdk37MQ2Lfizf7rRyY/VOzdUTk9ZZD+6tDANS8TQHVsjnv4sjOywdC74neWypM3VrhgFv4Zvm6Qn1Lrrn+nuny2crGvnzJ/3KTotMq+E3jqpsuBeXt/K+49lYWiGt/bc2KvDWk5CZuTb/AOY36vzDLoBmvBp5qsbTxvqKMu7Ng2pInEuLWje5jt5AGZB4XN+CrNR9VlMtMh67seWm/wDR1WiiurLFjUYdEXG747xOPyHu/wAhasunOmbMOhvk6ofcRM68XO+6PfIdRp+IujrfY2PFj0db7EU1z6RNEbKRhu8uEktjuaAdlp6kna/COYVSLPW1j5pHSSuLpHuLnOO8k/8Am5frDcPfUTRxR5vkeGN8XG1z0G/yWRZN2T2YV1jtns6A1exubhtLtb+yv5Oc5w/lIVc6ytYRqXOpqV39mabSPH+KRwH3AfXwtfd6ztJxR07KCmNnGJrXkHNsQGyG+LgPT5gqhVm+3pXhx/ct5N7jFVR8u4W80U0QnxGXYiFo227SQjusH7u5NHsM190P0UkxGoEbO7G3vSv4Nb+7juA/YFdBYThEVLE2KBobG0ZDiTxJPEniVHRR4nL7EeNjeL80ux49G9Fqegj2IG5n43mxe883HlyAyC3CKM6yKl8eGVDo3FrtlguDY2dKxpA8WkjzWm9Qjx5Gu9VwbS4RuaTGaeWR8cUsb5GfG1rgXN4Zgdcl7VzZohibqatp5Gm1pWtd1Y9wa4flJ9l0mo6LvFTZFj3+Mm9BERTlkIiIAiIgCIiAKo9cuk209lHGcmWkm+Yjut8mna/E3krPxrFWUtPJNJ8MbC63M8GjqTYea5pr6188r5ZDd8jy5x6uN/RUsuzUeleZn51vTHoXmede3BsIlq5mQwi73mwvuA3lx5AC5K8StvUlg4Ec1SR3i7smdGtAc71Jb+VUaq/EmombRX4k1EmOiehdPh0doxtTEd+UjvO6D7Lfujzuc1v0RbUYqK0j6CMVFaRVevKNtqV1ht3lF+Oz9Gf1PuqoU21sY+Kmt2GG8dO3s78C8m7yPOzfwKFAX3b1j5DUrG0YOTJStbR0Dqwv/wBLp78pPTtpLeyw6Z6xoMPPZtHa1NvgBsGX3F54c7DPwvdY8Zxb/o+FRNFu3ETIoxvHaFt3OPQd53oOKoqeZz3Oc8lz3ElxJuSSbkk8TdW7bnVFQXfReuyHTCMI99I3ukenNZX3E0lor/3bO6zzG934iVH16cOw6SolZFC0ukebNA/fkALkngAry0V1aUtJGO2YyeoI773tDmg8mNdkAOe8+wqwrnc9lOuqzIe9/uUIvoKsDXFhUEFRCYWNY58Ti8NAaDsuABsMr5keQVfKKcOiTiQ2QdcnFnRWgWPmtoYpHG8gvHJ1ezK/mNl34lAddGkBdLHSMPdjAkk6vcO6D4Nz/H0W31Iyn+GqG8BOCPExtv8A6Qq200rDLiFU45/TvaPBh2B7NCu22PwV7mhda3jx9zSqxdTujYmndUyC7Ie7HfcZXDf+Fvu4Hgq6V/6rqVrMMgLd79t7jzJkcPYADyUGLDqs58ithwU7OfLkliIi1zdC5r0uxAVFbUSA3a6Z2yebWnZafytCufWLpgyhp3Na7+1StLYwN7QcjIeQGduZt1tQKzsyaeooys+xNqCLf1HxnsKl3AysHoy/+4KbYpi2zdkZz4nl0HVarVjg/wDDYfFtCz5bzO/HbZ/kDFsMUwm13xjLi3l1HRU/iX9TDD/4P39de3+fM1/h0IKMVM1CIi/PD6ILLTVLo3bTTn7EcisS/cUReQGi5Kkqc1NOvfVvjXfZzLWuexJ6KtbK2438RxH9FTGuHF3S13Y3+jgY0AcNqRoeXehaPJXHh+HCIc3nef2HRafH9X9FWydrMxwlsAXMcW7QGQ2huOWV96/TK45FmPFW6U/P/wB6+vkfMZtXiJxqfGyh8EwSasmbDA3ae78rRxc48Gj+mZICv7RHQ+HDotmPvSuA7SQjvOP7NHBv6nNYK2egwSmLmsbG05Na3OSR3AXObvEnIKrsT1t4hK8mJ7YWXya1jHZdXPBJPp4JFQx/q5ZQgq8XmfMi9kVX6v8AWhNPO2nrNlxkyjkADTtWvsuAyztkQBnbncWgrldkbFtF+q2NseqJrtIpGtpKgv8AhEEpPh2blzKrW1t6atINFA6+Y/iHDcLG4i8b2LuVgOYFUrOy5qUtLyMrNsUp6XkW/qrxSOlwuommNo2VDyeZ+iiFhzJNgBzKrPSPH5K6ofNLvcbNbwYwbmDoPcknipZpFhUlPgdGMwJJzLIOsjHFl/wW81AFxbJqMYexHfOSjGv0QVm6tMDbSQS4nUizWRu7EcbAWc8dXHuN8TzCjGguhz8RnAIIpmEGV/TfsNP2j7DPlexNcFSIMPjhjs1r5WN2RkNiNpdYDkCGLqmGoux+XY7x6+mLufl2+5UGK4k+pmkmlN3yOLj0vuA6AWA6ALytaSQBmTkAN56L4pVqzwsVGIwhwu2O8p/7Yu3+ctUEU5y16lWKc5JepcOg+jDaCkZHYds7vzHm8jdfk0d0eF+KkCItyMVFaR9HGKilFBQjXBW7GHFvGWaNv5SZP9nupuqU1waRtqKlsEZuynBDiNxkda4/CAB4lwUGRPprZBlTUan78EGoReWO2/tG/wCoLqQLnHQfCzU19OwbhKHu+WPvn12bea6OUOEuGyt8PXyyYREV40giIgCIiAIi/E0zWNLnGzWgknkALk+iAq7XTpDlHSMO/wCll9wxp89p1ujVVC2GkGLuq6mWd2+R5IHJu5rfJoA8lr1iWz65tnzt9niTcgry1OyA4dYb2zyA+PdP6EKuMO1c1U1E+ru1jGsL2MN9qRrRckchYG19/QEFafB9JKqjv/DTOj2viAsWm3EhwIv1su6pOmSlJdySmTokpSXDR0tLK1oLnEBoFySQAAOJJ3KsNOda7Q10FA67jcOnG4DiI+Z+9uHC+8VxiuktXVf+4nkkH2Se747Is32WsUtuW5LUeCa7NclqHAU21W6KOq6oTPH9ngcHE8HSDNrBzsbOPQDmvNobq7qK9we4GKlvnIRm4cowfi+bcOu5XnhWFxUsTYoGhsbBYD9STxJOZK8x6HJ9Uux5i4zk+uXb8lT67a0mpgi+qyEv85HkfpGFW6sXXZSEVcMlu6+DZB6se4n2e1V0osj/ALGQZW/FlstfUlQw2nluDUBwYBxbHYG4HJzsr/cUx0k08o6Fp25A+UbomEOeT1tkwdT7rngGy+KSGS4Q6UiWGW66+iKNnpFpBLXTummOZya0bmNF7NHTM+JJPFaxFJdCdC5cRltm2nafpZOX3W83n23ngDXSlOXuyqlKyXq2WRqZoiyhe9wt2k7i3q1rWsv+YOHkqn0rpjHXVLTwqJPQvJB9CCukKOjZDG2ONobGxoa0DgALBU/rk0edHUNqmj6OYBrzykYLZ+LALfK5Xr6tVJehpZNLjTFLyK6Vi6AazY6KEU9S15ja4mN7LEgOO0WuBIyuSbjnuVdIqMLHB7iZ1dkq5dUS9n63cNAuHyk8hG6/vYe6jmO66yQW0URaT/iS2JHgxpIv4nyVWIppZVjLEs22S12M9dXSTyOkme58jjdznG5P9OnBbjQjRl1fVsjseyaduY8mA5jxd8I8b8Fi0a0Sqa9+zAzuA9+Q5Mb4niegzV76K6Kw4dD2cWbjnI8jvPdzPIDgOHiST7RS7Ht9hjY8rZdUu35Ny1oAsMgNy+oi1jcNNimE73xjxb+4/wCFplMlqsRwbaO1HYEnMcPFfI/FvgnU3djL7x/yv9Gjj5Wvln/JpoIHPcGtFyVJKCgbEObjvP7eC+0NC2JthmeJ5/0XpV/4T8IjirxLOZ/j7e/q/wCPeLIyXZ8sewX4nnaxrnPIDGtLnE7gALknpZftQrW7iLocPLW5drK2Mn7pDnn12LeBK3Jy6YuRQsn0RcvQqfTPSl+IVLpDcRC7YW/ZZf8A1HefTgFoUVyattB6R9FHNUQskllLnd8bQDQ4taADluF724rIhCV0jCrrlfN889yoKWqfE9skZLXscHNI3gtNwfVSyr1r4jJEY9tjbixexmzJbob2B6gA8rLNrJ0E/gZO1gaf4R56ns3fZJ+yeBPUcBeE2Xj66m470cvxKW4b0CVI9BNE3YhUtaQewYQ6Z3DZ+xf7TrW8LngseiWhdRiMgEY2YQe/KR3W9B9p3Qedt6vrAcBhooWwwNswZkn4nOO9zjxJ/wCAMgpsehzfU+xPjYzsfVLt+T7jWBxVdO+CUfRuAHdsC0gggt5EEBQ3DtS9HG7amkllAOTcmNPjs94+RCsJFoyrhJ7aNadMJvclswUVDHCwRwsayNoya0AAeirbXiw9nSngHyA+Jay36FWgojrRwY1OHybIu+EiYDo24d/I5x8lzdHdbSOMiO6mkUEpFoDj7KKujlluIiHMeQL2a8b7DfZwafAFR1Fjxk4vaMGMnFqSOn6TF4Jm7UUsb282vaf0KwV+k1HACZqiJtuBe3a8mjM+QXM6K7/WvXY0P/oPX0loaYa3i9roqDaaDk6Yizrf5Y3t+Y58gN6rAlfFKtB9BJcQkDnAspWnvyc7fUZzd13DjwBrOU7pFSUrL5erJnqY0dLGSVbxnJ9HF8gN3O83AD8B5qzlipaVkTGsjaGsY0Na0bgALALKtauHRFRNymtVwUQiIpCUIiIAiIgCi+suvMOG1BBsXtbGPCRwaf5S5ShQ7WzCXYZIR9V8Tj4doG/7lHb9D+xFc9Vy16MoVS7V7oS7EJtqQEUkZHaHdtnf2Y8ePIdSFG8Lw2SplZDCNqR7tlo/c8gBck8gV0ngmEspKeOGP4Y2AX3XPFx6k3Pms3Gp63t9kZGJR4ktvsj2CJobsgDZta1srWta3KyrnHdS8Mry+llMIOew5u2wfKbgtHQ3VkItOdcZrUkbFlULFqSKnp9Rzv8AEqgB92In3L/2UnwPVXQUxDnNdO8cZbFoPRgAb63UxRcRorjykRxxqo8pHwC27cvqIpiwaDTTRNmI05jJDZWnaifyda1j90jI+R4Khca0cqaN5bUROZnk612O6tcMiumV8c0EWIuFWux1Zz2ZUvxY2vfZnKt1ssL0cqqo2p4ZH9Q07Pm42aPMrpBmGQg3EUYPMMaD+i9NlAsL1ZXj8P8AWRVOjWpg3D69+W/soz7Of+zfVWfRUUcLGxxMayNos1rRYBZ0VyuqNf0ovV0wrXyoLzYjhsVRE6KZofG8Wc0/rzBBzBGYXpRSdyRrfDKfx/UvMwl1FI2RnBjzsvHQO+F3idlRp2rbEwbfwzvJ0RHrtWXQqKpLEg36FOWDW3tbRRNDqixGQ99scQ5vkB9o9pTHA9TFNGQ6qkdM77I7kfnY7TvUeCsVF1HGrj5bOoYdUfLf3MVLSMiYGRNaxjRZrWgAAdAFlRFZLYREQBERAEREAWvx3Aoa2F0M4JY6xuDZzSNzmngQtgi8aTWmeNJrTKyh1Hwh93VMhjv8IY1rrctq5H8qsikpWRMbHGA1jGhrQNwDRYD0WVFxCuMPpRHXTCv6Vo/EsTXtLXgOaRYggEEHgQd4WnboTh4dtCkgv/8AW0j0Ist2i7cU+6O3FPuj8RQtYA1gDWgWAAAAHQDcv2iL06CIiAL4RdfUQFOabaqZY3uloW9pCTcxD42dGj67eQGY3WO9V3PA5ji17S1w3hwLSPEHNdTrDUUkcmUjGuH3mh36qlZiRk9xejPswYye4vRy0Fu8K0Lrqq3ZU8myfrOGwz8z7A+V10RBQRR/BGxvytaP0C9C5jhLzZxH4ev1SK00Y1NxxkPrnCRwz7JlxH+J2Rd4ZDxVkQwtY0NY0Na0WAAAAA4ADIBftFbhXGC1FF6uqFa1FBERSEoREQBERAEREAXmxOijnhkjlaHRvYQ4G+Yt0zHiF8RePsePlES1YYFTxQvlZGBKZHsL7knZBFmi5Nh4b7C+5TdEUdS1BEVCSrWgiIpSYIiIAiIg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graphicFrame>
        <p:nvGraphicFramePr>
          <p:cNvPr id="20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750627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images2.wikia.nocookie.net/__cb20130601082504/nick-sanjayandcraig/images/5/5f/Arrow_Righ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" y="476672"/>
            <a:ext cx="836302" cy="8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pPr algn="r"/>
            <a:r>
              <a:rPr lang="he-IL" sz="5400" dirty="0">
                <a:solidFill>
                  <a:schemeClr val="accent2">
                    <a:lumMod val="50000"/>
                  </a:schemeClr>
                </a:solidFill>
              </a:rPr>
              <a:t>תהליך יבוא – </a:t>
            </a:r>
            <a:r>
              <a:rPr lang="he-IL" sz="5400" dirty="0" smtClean="0">
                <a:solidFill>
                  <a:schemeClr val="accent2">
                    <a:lumMod val="50000"/>
                  </a:schemeClr>
                </a:solidFill>
              </a:rPr>
              <a:t>קיים</a:t>
            </a:r>
            <a:endParaRPr lang="he-IL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150568"/>
              </p:ext>
            </p:extLst>
          </p:nvPr>
        </p:nvGraphicFramePr>
        <p:xfrm>
          <a:off x="457200" y="12793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סוגר מסולסל ימני 7"/>
          <p:cNvSpPr/>
          <p:nvPr/>
        </p:nvSpPr>
        <p:spPr>
          <a:xfrm rot="5400000">
            <a:off x="4463988" y="1736812"/>
            <a:ext cx="288032" cy="7560840"/>
          </a:xfrm>
          <a:prstGeom prst="rightBrace">
            <a:avLst>
              <a:gd name="adj1" fmla="val 5866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2843808" y="5733256"/>
            <a:ext cx="367240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כל התהליך מבוצע בידי אדם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2664000" y="1340768"/>
            <a:ext cx="792088" cy="7920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solidFill>
                  <a:prstClr val="white"/>
                </a:solidFill>
              </a:rPr>
              <a:t>מספר ימי עבודה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7884368" y="3140968"/>
            <a:ext cx="792088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solidFill>
                  <a:prstClr val="white"/>
                </a:solidFill>
              </a:rPr>
              <a:t>עשרה ימי עבודה</a:t>
            </a:r>
          </a:p>
        </p:txBody>
      </p:sp>
      <p:sp>
        <p:nvSpPr>
          <p:cNvPr id="16" name="אליפסה 15"/>
          <p:cNvSpPr/>
          <p:nvPr/>
        </p:nvSpPr>
        <p:spPr>
          <a:xfrm>
            <a:off x="2664000" y="3501008"/>
            <a:ext cx="792088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400" dirty="0">
                <a:solidFill>
                  <a:prstClr val="white"/>
                </a:solidFill>
              </a:rPr>
              <a:t>ימים-שבועות</a:t>
            </a:r>
          </a:p>
        </p:txBody>
      </p:sp>
      <p:pic>
        <p:nvPicPr>
          <p:cNvPr id="11" name="Picture 2" descr="http://images2.wikia.nocookie.net/__cb20130601082504/nick-sanjayandcraig/images/5/5f/Arrow_Righ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" y="476672"/>
            <a:ext cx="836302" cy="8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55776" y="6464369"/>
            <a:ext cx="62646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מקור: משרד הבריאות</a:t>
            </a:r>
          </a:p>
        </p:txBody>
      </p:sp>
    </p:spTree>
    <p:extLst>
      <p:ext uri="{BB962C8B-B14F-4D97-AF65-F5344CB8AC3E}">
        <p14:creationId xmlns:p14="http://schemas.microsoft.com/office/powerpoint/2010/main" val="705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pPr algn="r"/>
            <a:r>
              <a:rPr lang="he-IL" sz="5400" dirty="0">
                <a:solidFill>
                  <a:schemeClr val="accent2">
                    <a:lumMod val="50000"/>
                  </a:schemeClr>
                </a:solidFill>
              </a:rPr>
              <a:t>תהליך יבוא מזון – </a:t>
            </a:r>
            <a:r>
              <a:rPr lang="he-IL" sz="5400" dirty="0" smtClean="0">
                <a:solidFill>
                  <a:schemeClr val="accent2">
                    <a:lumMod val="50000"/>
                  </a:schemeClr>
                </a:solidFill>
              </a:rPr>
              <a:t>מוצע</a:t>
            </a:r>
            <a:endParaRPr lang="he-IL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794284"/>
              </p:ext>
            </p:extLst>
          </p:nvPr>
        </p:nvGraphicFramePr>
        <p:xfrm>
          <a:off x="457200" y="228741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4211960" y="4384405"/>
            <a:ext cx="536145" cy="458317"/>
            <a:chOff x="6851103" y="2020851"/>
            <a:chExt cx="536145" cy="458317"/>
          </a:xfrm>
          <a:solidFill>
            <a:schemeClr val="accent3"/>
          </a:solidFill>
        </p:grpSpPr>
        <p:sp>
          <p:nvSpPr>
            <p:cNvPr id="7" name="חץ ימינה 6"/>
            <p:cNvSpPr/>
            <p:nvPr/>
          </p:nvSpPr>
          <p:spPr>
            <a:xfrm rot="5400000">
              <a:off x="6890017" y="1981937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3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חץ ימינה 4"/>
            <p:cNvSpPr/>
            <p:nvPr/>
          </p:nvSpPr>
          <p:spPr>
            <a:xfrm>
              <a:off x="6958333" y="2020851"/>
              <a:ext cx="321687" cy="3208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5841875" y="3200188"/>
            <a:ext cx="458317" cy="536145"/>
            <a:chOff x="5411926" y="3075847"/>
            <a:chExt cx="458317" cy="536145"/>
          </a:xfrm>
        </p:grpSpPr>
        <p:sp>
          <p:nvSpPr>
            <p:cNvPr id="13" name="חץ ימינה 12"/>
            <p:cNvSpPr/>
            <p:nvPr/>
          </p:nvSpPr>
          <p:spPr>
            <a:xfrm rot="10800000">
              <a:off x="5411926" y="3075847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חץ ימינה 4"/>
            <p:cNvSpPr/>
            <p:nvPr/>
          </p:nvSpPr>
          <p:spPr>
            <a:xfrm rot="21600000">
              <a:off x="5549421" y="3183076"/>
              <a:ext cx="320822" cy="3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300">
                <a:solidFill>
                  <a:prstClr val="white"/>
                </a:solidFill>
              </a:endParaRPr>
            </a:p>
          </p:txBody>
        </p:sp>
      </p:grpSp>
      <p:sp>
        <p:nvSpPr>
          <p:cNvPr id="22" name="אליפסה 21"/>
          <p:cNvSpPr/>
          <p:nvPr/>
        </p:nvSpPr>
        <p:spPr>
          <a:xfrm>
            <a:off x="2664000" y="2368181"/>
            <a:ext cx="792088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מיידי</a:t>
            </a:r>
          </a:p>
        </p:txBody>
      </p:sp>
      <p:sp>
        <p:nvSpPr>
          <p:cNvPr id="23" name="אליפסה 22"/>
          <p:cNvSpPr/>
          <p:nvPr/>
        </p:nvSpPr>
        <p:spPr>
          <a:xfrm>
            <a:off x="5688000" y="2368181"/>
            <a:ext cx="792088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מיידי</a:t>
            </a:r>
          </a:p>
        </p:txBody>
      </p:sp>
      <p:sp>
        <p:nvSpPr>
          <p:cNvPr id="24" name="אליפסה 23"/>
          <p:cNvSpPr/>
          <p:nvPr/>
        </p:nvSpPr>
        <p:spPr>
          <a:xfrm>
            <a:off x="4788024" y="4159413"/>
            <a:ext cx="792088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he-IL" sz="1600" dirty="0">
                <a:solidFill>
                  <a:prstClr val="white"/>
                </a:solidFill>
              </a:rPr>
              <a:t>עד יום עבודה</a:t>
            </a:r>
          </a:p>
        </p:txBody>
      </p:sp>
      <p:sp>
        <p:nvSpPr>
          <p:cNvPr id="25" name="סוגר מסולסל ימני 24"/>
          <p:cNvSpPr/>
          <p:nvPr/>
        </p:nvSpPr>
        <p:spPr>
          <a:xfrm rot="16200000">
            <a:off x="4482220" y="-1845357"/>
            <a:ext cx="288032" cy="8100440"/>
          </a:xfrm>
          <a:prstGeom prst="rightBrace">
            <a:avLst>
              <a:gd name="adj1" fmla="val 58663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2483768" y="1556792"/>
            <a:ext cx="4320480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כל התהליך יבוצע על ידי מערכת ממוחשבת</a:t>
            </a:r>
          </a:p>
        </p:txBody>
      </p:sp>
      <p:pic>
        <p:nvPicPr>
          <p:cNvPr id="16" name="Picture 2" descr="http://images2.wikia.nocookie.net/__cb20130601082504/nick-sanjayandcraig/images/5/5f/Arrow_Righ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" y="476672"/>
            <a:ext cx="836302" cy="8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601489"/>
              </p:ext>
            </p:extLst>
          </p:nvPr>
        </p:nvGraphicFramePr>
        <p:xfrm>
          <a:off x="457200" y="192737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כותרת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800" b="1" dirty="0" smtClean="0"/>
              <a:t>עלייה משמעותית במחירי המזון</a:t>
            </a:r>
            <a:endParaRPr lang="he-IL" sz="4800" b="1" dirty="0"/>
          </a:p>
        </p:txBody>
      </p:sp>
      <p:cxnSp>
        <p:nvCxnSpPr>
          <p:cNvPr id="3" name="מחבר ישר 2"/>
          <p:cNvCxnSpPr/>
          <p:nvPr/>
        </p:nvCxnSpPr>
        <p:spPr>
          <a:xfrm flipV="1">
            <a:off x="3851920" y="2060848"/>
            <a:ext cx="0" cy="3816424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V="1">
            <a:off x="5220072" y="2060848"/>
            <a:ext cx="0" cy="3816424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אליפסה 5"/>
          <p:cNvSpPr/>
          <p:nvPr/>
        </p:nvSpPr>
        <p:spPr>
          <a:xfrm>
            <a:off x="7020272" y="2636912"/>
            <a:ext cx="792088" cy="720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464369"/>
            <a:ext cx="38164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מקור: </a:t>
            </a:r>
            <a:r>
              <a:rPr lang="he-IL" sz="1200" dirty="0" err="1">
                <a:solidFill>
                  <a:prstClr val="black"/>
                </a:solidFill>
              </a:rPr>
              <a:t>למ"ס</a:t>
            </a:r>
            <a:r>
              <a:rPr lang="he-IL" sz="1200" dirty="0">
                <a:solidFill>
                  <a:prstClr val="black"/>
                </a:solidFill>
              </a:rPr>
              <a:t> ו-</a:t>
            </a:r>
            <a:r>
              <a:rPr lang="en-US" sz="1200" dirty="0">
                <a:solidFill>
                  <a:prstClr val="black"/>
                </a:solidFill>
              </a:rPr>
              <a:t>OECD statistics</a:t>
            </a:r>
            <a:r>
              <a:rPr lang="he-IL" sz="1200" dirty="0">
                <a:solidFill>
                  <a:prstClr val="black"/>
                </a:solidFill>
              </a:rPr>
              <a:t>, עיבוד משרד האוצר</a:t>
            </a:r>
          </a:p>
        </p:txBody>
      </p:sp>
    </p:spTree>
    <p:extLst>
      <p:ext uri="{BB962C8B-B14F-4D97-AF65-F5344CB8AC3E}">
        <p14:creationId xmlns:p14="http://schemas.microsoft.com/office/powerpoint/2010/main" val="7847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e-IL" sz="3500" dirty="0" smtClean="0"/>
              <a:t>במדינות ה-</a:t>
            </a:r>
            <a:r>
              <a:rPr lang="en-US" sz="3500" dirty="0" smtClean="0"/>
              <a:t>OECD</a:t>
            </a:r>
            <a:r>
              <a:rPr lang="he-IL" sz="3500" dirty="0" smtClean="0"/>
              <a:t> עלה מדד מחירי המזון באותה תקופה בשיעור של</a:t>
            </a:r>
          </a:p>
          <a:p>
            <a:pPr marL="0" indent="0" algn="ctr">
              <a:buNone/>
            </a:pPr>
            <a:r>
              <a:rPr lang="he-IL" sz="9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26%</a:t>
            </a:r>
          </a:p>
          <a:p>
            <a:pPr marL="0" indent="0" algn="ctr">
              <a:buNone/>
            </a:pPr>
            <a:r>
              <a:rPr lang="he-IL" sz="3500" dirty="0" smtClean="0"/>
              <a:t>בלבד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49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e-IL" sz="3200" dirty="0" smtClean="0"/>
              <a:t>משנת 2005 עלה מדד מחירי המזון בישראל בשיעור של</a:t>
            </a:r>
          </a:p>
          <a:p>
            <a:pPr marL="0" indent="0" algn="ctr">
              <a:buNone/>
            </a:pPr>
            <a:r>
              <a:rPr lang="he-IL" sz="1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39%</a:t>
            </a:r>
            <a:endParaRPr lang="he-IL" sz="1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5030703" y="3391495"/>
            <a:ext cx="2769096" cy="2735186"/>
            <a:chOff x="5030703" y="3391495"/>
            <a:chExt cx="2769096" cy="2735186"/>
          </a:xfrm>
        </p:grpSpPr>
        <p:pic>
          <p:nvPicPr>
            <p:cNvPr id="8" name="Picture 4" descr="http://www.businessreviewaustralia.com/widgets/fgep_109272_610_33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869" y="4581128"/>
              <a:ext cx="1674577" cy="154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1.bp.blogspot.com/-qcm1ZCb7I9E/TzV2hfTYR9I/AAAAAAAAF3U/yJIJQ4963Pc/s200/red_arrow_U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3523">
              <a:off x="5030703" y="3391495"/>
              <a:ext cx="2769096" cy="2662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40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4800" b="1" dirty="0"/>
              <a:t>ריכוזיות גבוהה באספקת מזון</a:t>
            </a: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020092"/>
              </p:ext>
            </p:extLst>
          </p:nvPr>
        </p:nvGraphicFramePr>
        <p:xfrm>
          <a:off x="379280" y="1556792"/>
          <a:ext cx="4696776" cy="492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33767"/>
                <a:gridCol w="511492"/>
                <a:gridCol w="530542"/>
                <a:gridCol w="476568"/>
                <a:gridCol w="536892"/>
                <a:gridCol w="522605"/>
                <a:gridCol w="586105"/>
                <a:gridCol w="598805"/>
              </a:tblGrid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0" dirty="0" smtClean="0"/>
                        <a:t>קטגוריה</a:t>
                      </a:r>
                      <a:endParaRPr lang="he-IL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0" dirty="0" smtClean="0"/>
                        <a:t>ישראל</a:t>
                      </a:r>
                      <a:endParaRPr lang="he-IL" sz="9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0" dirty="0" smtClean="0"/>
                        <a:t>ארה"ב</a:t>
                      </a:r>
                      <a:endParaRPr lang="he-IL" sz="9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0" dirty="0" smtClean="0"/>
                        <a:t>צרפת</a:t>
                      </a:r>
                      <a:endParaRPr lang="he-IL" sz="9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0" dirty="0" smtClean="0"/>
                        <a:t>אנגליה</a:t>
                      </a:r>
                      <a:endParaRPr lang="he-IL" sz="9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0" dirty="0" smtClean="0"/>
                        <a:t>פינלנד</a:t>
                      </a:r>
                      <a:endParaRPr lang="he-IL" sz="9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0" dirty="0" smtClean="0"/>
                        <a:t>פורטוגל</a:t>
                      </a:r>
                      <a:endParaRPr lang="he-IL" sz="9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b="0" dirty="0" smtClean="0"/>
                        <a:t>ניו זילנד</a:t>
                      </a:r>
                      <a:endParaRPr lang="he-IL" sz="9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מוצרי חלב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90%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27%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33%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15%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86%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72%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מוצרי מאפה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28%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11%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23%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70%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16%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64%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משקאות מוגזים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93%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85%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84%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44%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39%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חטיפים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56%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51%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28%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46%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69%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ממתקים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64%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61%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39%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70%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57%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39%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48%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מזון קפוא מעובד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67%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27%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17%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68%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72%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רטבים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28%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41%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39%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77%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71%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גלידה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79%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57%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69%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49%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מזון מעובד יבש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57%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27%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48%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39%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31%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28%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42%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מזון מעובד מצונן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84%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29%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78%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שמנים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34%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36%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54%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49%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76%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מים בבקבוקים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71%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54%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68%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44%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80%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34%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64%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מיצי</a:t>
                      </a:r>
                      <a:r>
                        <a:rPr lang="he-IL" sz="800" baseline="0" dirty="0" smtClean="0"/>
                        <a:t> ירקות ופירות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79%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39%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47%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57%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57%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מזון משומר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53%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43%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47%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קפה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83%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67%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75%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60%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ממרחים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54%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57%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26%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73%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פסטה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69%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55%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32%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41%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45%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תה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80%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51%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58%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53%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53%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68%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חטיפי</a:t>
                      </a:r>
                      <a:r>
                        <a:rPr lang="he-IL" sz="800" baseline="0" dirty="0" smtClean="0"/>
                        <a:t> אנרגיה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75%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50%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46%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73%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56%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77%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מרקים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91%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64%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81%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58%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71%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72%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87%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תרכיזים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91%</a:t>
                      </a:r>
                      <a:endParaRPr lang="he-IL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74%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49%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55%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53%</a:t>
                      </a:r>
                      <a:endParaRPr lang="he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76%</a:t>
                      </a:r>
                      <a:endParaRPr lang="he-IL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67%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36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אטריות</a:t>
                      </a:r>
                      <a:endParaRPr lang="he-IL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57%</a:t>
                      </a:r>
                      <a:endParaRPr lang="he-I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43%</a:t>
                      </a:r>
                      <a:endParaRPr lang="he-I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54%</a:t>
                      </a:r>
                      <a:endParaRPr lang="he-I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70%</a:t>
                      </a:r>
                      <a:endParaRPr lang="he-I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56%</a:t>
                      </a:r>
                      <a:endParaRPr lang="he-I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59%</a:t>
                      </a:r>
                      <a:endParaRPr lang="he-I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/>
                        <a:t>88%</a:t>
                      </a:r>
                      <a:endParaRPr lang="he-IL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מציין מיקום תוכן 6"/>
          <p:cNvSpPr>
            <a:spLocks noGrp="1"/>
          </p:cNvSpPr>
          <p:nvPr>
            <p:ph sz="half" idx="1"/>
          </p:nvPr>
        </p:nvSpPr>
        <p:spPr>
          <a:xfrm>
            <a:off x="5364088" y="1639341"/>
            <a:ext cx="338437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dirty="0" smtClean="0"/>
              <a:t>בהשוואה מול שש מדינות מפותחות, ישראל </a:t>
            </a:r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במקום ה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ראשון </a:t>
            </a:r>
            <a:r>
              <a:rPr lang="he-IL" dirty="0" smtClean="0"/>
              <a:t>בריכוזיות ספקים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e-IL" dirty="0" smtClean="0"/>
              <a:t>ב-</a:t>
            </a:r>
            <a:r>
              <a:rPr lang="he-IL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he-IL" dirty="0" smtClean="0"/>
              <a:t>מתוך</a:t>
            </a:r>
            <a:r>
              <a:rPr lang="he-IL" sz="2200" dirty="0" smtClean="0"/>
              <a:t> </a:t>
            </a:r>
            <a:r>
              <a:rPr lang="he-IL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he-IL" sz="131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e-IL" dirty="0" smtClean="0"/>
              <a:t>קטגוריות מזון</a:t>
            </a:r>
          </a:p>
          <a:p>
            <a:pPr marL="0" indent="0" algn="ctr">
              <a:buNone/>
            </a:pPr>
            <a:r>
              <a:rPr lang="he-IL" dirty="0" smtClean="0"/>
              <a:t>ב-</a:t>
            </a:r>
            <a:r>
              <a:rPr lang="he-IL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he-IL" dirty="0" smtClean="0"/>
              <a:t> קטגוריות נוספות ישראל </a:t>
            </a:r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במקום השני </a:t>
            </a:r>
            <a:r>
              <a:rPr lang="he-IL" dirty="0" smtClean="0"/>
              <a:t>בריכוזיות הספקים</a:t>
            </a:r>
            <a:endParaRPr lang="he-IL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6464369"/>
            <a:ext cx="38164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2010; מקור: </a:t>
            </a:r>
            <a:r>
              <a:rPr lang="en-US" sz="1200" dirty="0" err="1">
                <a:solidFill>
                  <a:prstClr val="black"/>
                </a:solidFill>
              </a:rPr>
              <a:t>Euromonitor</a:t>
            </a:r>
            <a:endParaRPr lang="he-IL" sz="1200" dirty="0">
              <a:solidFill>
                <a:prstClr val="black"/>
              </a:solidFill>
            </a:endParaRPr>
          </a:p>
        </p:txBody>
      </p:sp>
      <p:sp>
        <p:nvSpPr>
          <p:cNvPr id="7" name="מציין מיקום תוכן 6"/>
          <p:cNvSpPr txBox="1">
            <a:spLocks/>
          </p:cNvSpPr>
          <p:nvPr/>
        </p:nvSpPr>
        <p:spPr>
          <a:xfrm>
            <a:off x="2123728" y="878747"/>
            <a:ext cx="4968552" cy="3900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CR3</a:t>
            </a:r>
            <a:r>
              <a:rPr lang="he-IL" sz="1800" dirty="0" smtClean="0">
                <a:solidFill>
                  <a:prstClr val="black"/>
                </a:solidFill>
              </a:rPr>
              <a:t> – נתח השוק של </a:t>
            </a:r>
            <a:r>
              <a:rPr lang="he-IL" sz="1800" dirty="0" smtClean="0">
                <a:solidFill>
                  <a:srgbClr val="9BBB59">
                    <a:lumMod val="50000"/>
                  </a:srgbClr>
                </a:solidFill>
              </a:rPr>
              <a:t>3 השחקנים </a:t>
            </a:r>
            <a:r>
              <a:rPr lang="he-IL" sz="1800" dirty="0" smtClean="0">
                <a:solidFill>
                  <a:prstClr val="black"/>
                </a:solidFill>
              </a:rPr>
              <a:t>הגדולים</a:t>
            </a: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90250"/>
              </p:ext>
            </p:extLst>
          </p:nvPr>
        </p:nvGraphicFramePr>
        <p:xfrm>
          <a:off x="1475656" y="6525344"/>
          <a:ext cx="2749672" cy="21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5692"/>
                <a:gridCol w="317796"/>
                <a:gridCol w="997267"/>
                <a:gridCol w="338917"/>
              </a:tblGrid>
              <a:tr h="159792">
                <a:tc>
                  <a:txBody>
                    <a:bodyPr/>
                    <a:lstStyle/>
                    <a:p>
                      <a:pPr algn="ctr" rtl="1"/>
                      <a:r>
                        <a:rPr lang="he-IL" sz="800" dirty="0" smtClean="0">
                          <a:solidFill>
                            <a:sysClr val="windowText" lastClr="000000"/>
                          </a:solidFill>
                        </a:rPr>
                        <a:t>מקום ראשון</a:t>
                      </a:r>
                      <a:r>
                        <a:rPr lang="he-IL" sz="800" baseline="0" dirty="0" smtClean="0">
                          <a:solidFill>
                            <a:sysClr val="windowText" lastClr="000000"/>
                          </a:solidFill>
                        </a:rPr>
                        <a:t> בריכוזיות</a:t>
                      </a:r>
                      <a:endParaRPr lang="he-IL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800" dirty="0" smtClean="0">
                          <a:solidFill>
                            <a:sysClr val="windowText" lastClr="000000"/>
                          </a:solidFill>
                        </a:rPr>
                        <a:t>מקום שני </a:t>
                      </a:r>
                      <a:r>
                        <a:rPr lang="he-IL" sz="800" baseline="0" dirty="0" smtClean="0">
                          <a:solidFill>
                            <a:sysClr val="windowText" lastClr="000000"/>
                          </a:solidFill>
                        </a:rPr>
                        <a:t>בריכוזיות</a:t>
                      </a:r>
                      <a:endParaRPr lang="he-IL" sz="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085866"/>
              </p:ext>
            </p:extLst>
          </p:nvPr>
        </p:nvGraphicFramePr>
        <p:xfrm>
          <a:off x="1908000" y="1944000"/>
          <a:ext cx="59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>
                <a:solidFill>
                  <a:schemeClr val="accent2">
                    <a:lumMod val="50000"/>
                  </a:schemeClr>
                </a:solidFill>
              </a:rPr>
              <a:t>משקאות מוגזים</a:t>
            </a:r>
            <a:endParaRPr lang="he-IL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2" descr="http://jerusalemstyle.com/benfile/coca-cola_hebrew-israe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1934877" cy="12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industry.org.il/_Uploads/Companies/jafora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3552"/>
            <a:ext cx="1172658" cy="8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beers.co.il/images/brewery/tempo-Company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7928"/>
            <a:ext cx="494713" cy="3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6464369"/>
            <a:ext cx="38164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2010; מקור: </a:t>
            </a:r>
            <a:r>
              <a:rPr lang="en-US" sz="1200" dirty="0" err="1">
                <a:solidFill>
                  <a:prstClr val="black"/>
                </a:solidFill>
              </a:rPr>
              <a:t>Euromonitor</a:t>
            </a:r>
            <a:endParaRPr lang="he-IL" sz="1200" dirty="0">
              <a:solidFill>
                <a:prstClr val="black"/>
              </a:solidFill>
            </a:endParaRPr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4427984" y="1670835"/>
            <a:ext cx="2952328" cy="125410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נתח השוק של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srgbClr val="9BBB59">
                    <a:lumMod val="50000"/>
                  </a:srgbClr>
                </a:solidFill>
              </a:rPr>
              <a:t>3 הספקים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הגדולים בישראל</a:t>
            </a:r>
          </a:p>
        </p:txBody>
      </p:sp>
      <p:sp>
        <p:nvSpPr>
          <p:cNvPr id="12" name="מציין מיקום תוכן 6"/>
          <p:cNvSpPr txBox="1">
            <a:spLocks/>
          </p:cNvSpPr>
          <p:nvPr/>
        </p:nvSpPr>
        <p:spPr>
          <a:xfrm>
            <a:off x="6408296" y="1598827"/>
            <a:ext cx="2772216" cy="125410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80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93%</a:t>
            </a:r>
          </a:p>
        </p:txBody>
      </p:sp>
    </p:spTree>
    <p:extLst>
      <p:ext uri="{BB962C8B-B14F-4D97-AF65-F5344CB8AC3E}">
        <p14:creationId xmlns:p14="http://schemas.microsoft.com/office/powerpoint/2010/main" val="17136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>
                <a:solidFill>
                  <a:schemeClr val="accent2">
                    <a:lumMod val="50000"/>
                  </a:schemeClr>
                </a:solidFill>
              </a:rPr>
              <a:t>מוצרי חלב</a:t>
            </a:r>
            <a:endParaRPr lang="he-IL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6805232"/>
              </p:ext>
            </p:extLst>
          </p:nvPr>
        </p:nvGraphicFramePr>
        <p:xfrm>
          <a:off x="1908000" y="1944000"/>
          <a:ext cx="59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 descr="http://mizbala.com/_uploads/images/2012/06/logotnuv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05265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leobaeck.org.il/FilesSrc/Galleries/Galley37/Pic1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080120" cy="7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tara.co.il/img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600067" cy="3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תוכן 6"/>
          <p:cNvSpPr txBox="1">
            <a:spLocks/>
          </p:cNvSpPr>
          <p:nvPr/>
        </p:nvSpPr>
        <p:spPr>
          <a:xfrm>
            <a:off x="6408296" y="1598827"/>
            <a:ext cx="2772216" cy="125410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80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</a:p>
        </p:txBody>
      </p:sp>
      <p:sp>
        <p:nvSpPr>
          <p:cNvPr id="12" name="מציין מיקום תוכן 6"/>
          <p:cNvSpPr txBox="1">
            <a:spLocks/>
          </p:cNvSpPr>
          <p:nvPr/>
        </p:nvSpPr>
        <p:spPr>
          <a:xfrm>
            <a:off x="4427984" y="1670835"/>
            <a:ext cx="2952328" cy="125410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נתח השוק של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srgbClr val="9BBB59">
                    <a:lumMod val="50000"/>
                  </a:srgbClr>
                </a:solidFill>
              </a:rPr>
              <a:t>3 הספקים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הגדולים בישראל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6464369"/>
            <a:ext cx="38164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2010; מקור: </a:t>
            </a:r>
            <a:r>
              <a:rPr lang="en-US" sz="1200" dirty="0" err="1">
                <a:solidFill>
                  <a:prstClr val="black"/>
                </a:solidFill>
              </a:rPr>
              <a:t>Euromonitor</a:t>
            </a:r>
            <a:endParaRPr lang="he-I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088475"/>
              </p:ext>
            </p:extLst>
          </p:nvPr>
        </p:nvGraphicFramePr>
        <p:xfrm>
          <a:off x="1907704" y="1944000"/>
          <a:ext cx="59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>
                <a:solidFill>
                  <a:schemeClr val="accent2">
                    <a:lumMod val="50000"/>
                  </a:schemeClr>
                </a:solidFill>
              </a:rPr>
              <a:t>מרקים</a:t>
            </a:r>
            <a:endParaRPr lang="he-IL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2" descr="http://www.industry.org.il/_Uploads/Companies/logo_unilever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yedatech.co.il/rep/data/news/misc/firms/Os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14401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9381"/>
            <a:ext cx="219707" cy="1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6464369"/>
            <a:ext cx="38164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2010; מקור: </a:t>
            </a:r>
            <a:r>
              <a:rPr lang="en-US" sz="1200" dirty="0" err="1">
                <a:solidFill>
                  <a:prstClr val="black"/>
                </a:solidFill>
              </a:rPr>
              <a:t>Euromonitor</a:t>
            </a:r>
            <a:endParaRPr lang="he-IL" sz="1200" dirty="0">
              <a:solidFill>
                <a:prstClr val="black"/>
              </a:solidFill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408296" y="1598827"/>
            <a:ext cx="2772216" cy="125410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80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91%</a:t>
            </a:r>
          </a:p>
        </p:txBody>
      </p:sp>
      <p:sp>
        <p:nvSpPr>
          <p:cNvPr id="17" name="מציין מיקום תוכן 6"/>
          <p:cNvSpPr txBox="1">
            <a:spLocks/>
          </p:cNvSpPr>
          <p:nvPr/>
        </p:nvSpPr>
        <p:spPr>
          <a:xfrm>
            <a:off x="4427984" y="1670835"/>
            <a:ext cx="2952328" cy="125410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נתח השוק של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srgbClr val="9BBB59">
                    <a:lumMod val="50000"/>
                  </a:srgbClr>
                </a:solidFill>
              </a:rPr>
              <a:t>3 הספקים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הגדולים בישראל</a:t>
            </a:r>
          </a:p>
        </p:txBody>
      </p:sp>
    </p:spTree>
    <p:extLst>
      <p:ext uri="{BB962C8B-B14F-4D97-AF65-F5344CB8AC3E}">
        <p14:creationId xmlns:p14="http://schemas.microsoft.com/office/powerpoint/2010/main" val="39405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>
                <a:solidFill>
                  <a:schemeClr val="accent2">
                    <a:lumMod val="50000"/>
                  </a:schemeClr>
                </a:solidFill>
              </a:rPr>
              <a:t>קפה</a:t>
            </a:r>
            <a:endParaRPr lang="he-IL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תרשים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292540"/>
              </p:ext>
            </p:extLst>
          </p:nvPr>
        </p:nvGraphicFramePr>
        <p:xfrm>
          <a:off x="1908000" y="1944000"/>
          <a:ext cx="59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blog.tapuz.co.il/chocolatelife/images/%7B7AB7AAE5-4A19-4628-998C-C3C45E792839%7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60040" cy="29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leobaeck.org.il/FilesSrc/Galleries/Galley37/Pic1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9" y="3933056"/>
            <a:ext cx="198570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yedatech.co.il/rep/data/news/misc/firms/Ose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92581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תוכן 6"/>
          <p:cNvSpPr txBox="1">
            <a:spLocks/>
          </p:cNvSpPr>
          <p:nvPr/>
        </p:nvSpPr>
        <p:spPr>
          <a:xfrm>
            <a:off x="6408296" y="1598827"/>
            <a:ext cx="2772216" cy="125410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80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83%</a:t>
            </a:r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4427984" y="1670835"/>
            <a:ext cx="2952328" cy="125410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נתח השוק של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srgbClr val="9BBB59">
                    <a:lumMod val="50000"/>
                  </a:srgbClr>
                </a:solidFill>
              </a:rPr>
              <a:t>3 הספקים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>
                <a:solidFill>
                  <a:prstClr val="black"/>
                </a:solidFill>
              </a:rPr>
              <a:t>הגדולים בישראל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6464369"/>
            <a:ext cx="38164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נתוני 2010; מקור: </a:t>
            </a:r>
            <a:r>
              <a:rPr lang="en-US" sz="1200" dirty="0" err="1">
                <a:solidFill>
                  <a:prstClr val="black"/>
                </a:solidFill>
              </a:rPr>
              <a:t>Euromonitor</a:t>
            </a:r>
            <a:endParaRPr lang="he-I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רשת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1231</Words>
  <Application>Microsoft Office PowerPoint</Application>
  <PresentationFormat>‫הצגה על המסך (4:3)</PresentationFormat>
  <Paragraphs>373</Paragraphs>
  <Slides>23</Slides>
  <Notes>19</Notes>
  <HiddenSlides>8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23</vt:i4>
      </vt:variant>
    </vt:vector>
  </HeadingPairs>
  <TitlesOfParts>
    <vt:vector size="25" baseType="lpstr">
      <vt:lpstr>ערכת נושא Office</vt:lpstr>
      <vt:lpstr>1_ערכת נושא Office</vt:lpstr>
      <vt:lpstr>חוק קידום התחרות בענף המזון</vt:lpstr>
      <vt:lpstr>הוצאות משק בית בישראל על מזון</vt:lpstr>
      <vt:lpstr>עלייה משמעותית במחירי המזון</vt:lpstr>
      <vt:lpstr>מצגת של PowerPoint</vt:lpstr>
      <vt:lpstr>ריכוזיות גבוהה באספקת מזון</vt:lpstr>
      <vt:lpstr>משקאות מוגזים</vt:lpstr>
      <vt:lpstr>מוצרי חלב</vt:lpstr>
      <vt:lpstr>מרקים</vt:lpstr>
      <vt:lpstr>קפה</vt:lpstr>
      <vt:lpstr>תה</vt:lpstr>
      <vt:lpstr>ריכוזיות קמעונאות המזון</vt:lpstr>
      <vt:lpstr>ריכוזיות קמעונאית אזורית - אזור נווה שאנן בחיפה</vt:lpstr>
      <vt:lpstr>פגיעה בתחרות ודחיקת מתחרים דוגמאות</vt:lpstr>
      <vt:lpstr>צעדי הממשלה להגברת התחרות</vt:lpstr>
      <vt:lpstr>תודה רבה</vt:lpstr>
      <vt:lpstr>ביטול הפטור מהסדר כובל למשווקים שאינם מגדלים</vt:lpstr>
      <vt:lpstr>שיפור תהליכי היבוא</vt:lpstr>
      <vt:lpstr>איסורים למניעת פגיעה בתחרות</vt:lpstr>
      <vt:lpstr>תחרות גיאוגרפית - גבעתיים</vt:lpstr>
      <vt:lpstr>הגברת תחרותיות גיאוגרפית</vt:lpstr>
      <vt:lpstr>שקיפות מחירים</vt:lpstr>
      <vt:lpstr>תהליך יבוא – קיים</vt:lpstr>
      <vt:lpstr>תהליך יבוא מזון – מוצע</vt:lpstr>
    </vt:vector>
  </TitlesOfParts>
  <Company>MOF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חוק קידום התחרות בענף המזון</dc:title>
  <dc:creator>נעם שטרן</dc:creator>
  <cp:lastModifiedBy>יאיר זילברשטיין</cp:lastModifiedBy>
  <cp:revision>7</cp:revision>
  <dcterms:created xsi:type="dcterms:W3CDTF">2013-12-08T10:36:32Z</dcterms:created>
  <dcterms:modified xsi:type="dcterms:W3CDTF">2013-12-08T15:28:42Z</dcterms:modified>
</cp:coreProperties>
</file>